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6200438" cy="27000200"/>
  <p:notesSz cx="6858000" cy="9144000"/>
  <p:defaultTextStyle>
    <a:defPPr>
      <a:defRPr lang="en-US"/>
    </a:defPPr>
    <a:lvl1pPr marL="0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49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697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545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394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241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090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938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786" algn="l" defTabSz="3428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04" userDrawn="1">
          <p15:clr>
            <a:srgbClr val="A4A3A4"/>
          </p15:clr>
        </p15:guide>
        <p15:guide id="2" pos="51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0" d="100"/>
          <a:sy n="30" d="100"/>
        </p:scale>
        <p:origin x="3204" y="174"/>
      </p:cViewPr>
      <p:guideLst>
        <p:guide orient="horz" pos="8504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E2D3F98-75B7-230B-284A-0C594BB027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D35CE5-29D5-C2C8-5317-2E7A265C2E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4514-EDCD-4A94-B5B7-094100E7FF14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8EA478-10E7-A361-0842-24D95EE254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5086BB-148F-133C-248F-B0EFB2849A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F5A00-84A8-454F-878B-F3DF129171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09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67D28-9690-40E8-94A9-F8290431DDED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143000"/>
            <a:ext cx="185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BCC4-6159-43D0-8D89-81E29E9DA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00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1pPr>
    <a:lvl2pPr marL="342849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2pPr>
    <a:lvl3pPr marL="685697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3pPr>
    <a:lvl4pPr marL="1028545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4pPr>
    <a:lvl5pPr marL="1371394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5pPr>
    <a:lvl6pPr marL="1714241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6pPr>
    <a:lvl7pPr marL="2057090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7pPr>
    <a:lvl8pPr marL="2399938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8pPr>
    <a:lvl9pPr marL="2742786" algn="l" defTabSz="685697" rtl="0" eaLnBrk="1" latinLnBrk="0" hangingPunct="1">
      <a:defRPr kumimoji="1" sz="8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374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61E220D-00B9-4860-7FF7-B6607DB3CE78}"/>
              </a:ext>
            </a:extLst>
          </p:cNvPr>
          <p:cNvPicPr preferRelativeResize="0">
            <a:picLocks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" y="3480567"/>
            <a:ext cx="16200795" cy="13500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EE4246E-4878-58CE-7D19-3AF0772FDCEA}"/>
              </a:ext>
            </a:extLst>
          </p:cNvPr>
          <p:cNvPicPr preferRelativeResize="0">
            <a:picLocks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" y="26323419"/>
            <a:ext cx="16200795" cy="67499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28016B1-2154-FD0E-28CF-19E06F5B7D24}"/>
              </a:ext>
            </a:extLst>
          </p:cNvPr>
          <p:cNvPicPr preferRelativeResize="0">
            <a:picLocks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67820" y="1714245"/>
            <a:ext cx="3564052" cy="13500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4E484D1-4999-9C72-E02B-F24B000F383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5167" y="25412699"/>
            <a:ext cx="2637260" cy="127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0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159942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85" indent="-539985" algn="l" defTabSz="2159942" rtl="0" eaLnBrk="1" latinLnBrk="0" hangingPunct="1">
        <a:lnSpc>
          <a:spcPct val="90000"/>
        </a:lnSpc>
        <a:spcBef>
          <a:spcPts val="2363"/>
        </a:spcBef>
        <a:buFont typeface="Arial" panose="020B0604020202020204" pitchFamily="34" charset="0"/>
        <a:buChar char="•"/>
        <a:defRPr kumimoji="1" sz="6615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7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27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898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869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840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811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782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753" indent="-539985" algn="l" defTabSz="215994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72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42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14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883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854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825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796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767" algn="l" defTabSz="2159942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6">
            <a:extLst>
              <a:ext uri="{FF2B5EF4-FFF2-40B4-BE49-F238E27FC236}">
                <a16:creationId xmlns:a16="http://schemas.microsoft.com/office/drawing/2014/main" id="{2200C201-A78E-117E-2013-925761587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1546"/>
            <a:ext cx="3497943" cy="704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81016" indent="14219" algn="l" rtl="0" eaLnBrk="0" fontAlgn="base" hangingPunct="0">
              <a:spcBef>
                <a:spcPct val="0"/>
              </a:spcBef>
              <a:spcAft>
                <a:spcPct val="0"/>
              </a:spcAft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62031" indent="28438" algn="l" rtl="0" eaLnBrk="0" fontAlgn="base" hangingPunct="0">
              <a:spcBef>
                <a:spcPct val="0"/>
              </a:spcBef>
              <a:spcAft>
                <a:spcPct val="0"/>
              </a:spcAft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243378" indent="42327" algn="l" rtl="0" eaLnBrk="0" fontAlgn="base" hangingPunct="0">
              <a:spcBef>
                <a:spcPct val="0"/>
              </a:spcBef>
              <a:spcAft>
                <a:spcPct val="0"/>
              </a:spcAft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324394" indent="56546" algn="l" rtl="0" eaLnBrk="0" fontAlgn="base" hangingPunct="0">
              <a:spcBef>
                <a:spcPct val="0"/>
              </a:spcBef>
              <a:spcAft>
                <a:spcPct val="0"/>
              </a:spcAft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476174" algn="l" defTabSz="190470" rtl="0" eaLnBrk="1" latinLnBrk="0" hangingPunct="1"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571409" algn="l" defTabSz="190470" rtl="0" eaLnBrk="1" latinLnBrk="0" hangingPunct="1"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666643" algn="l" defTabSz="190470" rtl="0" eaLnBrk="1" latinLnBrk="0" hangingPunct="1"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761878" algn="l" defTabSz="190470" rtl="0" eaLnBrk="1" latinLnBrk="0" hangingPunct="1">
              <a:defRPr sz="708" b="1" kern="12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en-US" altLang="ja-JP" sz="6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P0‐00</a:t>
            </a:r>
            <a:endParaRPr lang="en-US" altLang="en-US" sz="7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A6B007A-6D08-6E33-2785-6ACB335AF09A}"/>
              </a:ext>
            </a:extLst>
          </p:cNvPr>
          <p:cNvSpPr/>
          <p:nvPr/>
        </p:nvSpPr>
        <p:spPr>
          <a:xfrm>
            <a:off x="9179984" y="20882906"/>
            <a:ext cx="6120000" cy="341648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90000" rIns="180000" bIns="9000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記載に関して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※COI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の有・無について、テンプレートの文章を</a:t>
            </a:r>
            <a:b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参考に記載してください。</a:t>
            </a:r>
            <a:b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▼テンプレート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http://www.congre.co.jp/jastro2023/coi/</a:t>
            </a:r>
          </a:p>
          <a:p>
            <a:pPr>
              <a:lnSpc>
                <a:spcPct val="120000"/>
              </a:lnSpc>
            </a:pP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表記箇所は、ポスター作成スペース内であれば、</a:t>
            </a:r>
            <a:b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どこでもかまいません。</a:t>
            </a:r>
          </a:p>
          <a:p>
            <a:pPr>
              <a:lnSpc>
                <a:spcPct val="120000"/>
              </a:lnSpc>
            </a:pP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F7B31DF-C646-AA85-DE70-1A78AD7AF55C}"/>
              </a:ext>
            </a:extLst>
          </p:cNvPr>
          <p:cNvSpPr/>
          <p:nvPr/>
        </p:nvSpPr>
        <p:spPr>
          <a:xfrm>
            <a:off x="451399" y="6301543"/>
            <a:ext cx="15300000" cy="1136720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40000" tIns="540000" rIns="540000" bIns="54000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5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発表内容作成スペース</a:t>
            </a:r>
            <a:endParaRPr kumimoji="1" lang="en-US" altLang="ja-JP" sz="5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・作成方法は問いませんが、下記の方法を参考にしてください。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A.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テンプレート内にテキスト、図、表などを直接入力する方法</a:t>
            </a:r>
            <a:b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・フォントサイズは最低</a:t>
            </a:r>
            <a:r>
              <a:rPr kumimoji="1" lang="en-US" altLang="ja-JP" sz="36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13,5</a:t>
            </a:r>
            <a:r>
              <a:rPr kumimoji="1" lang="ja-JP" altLang="en-US" sz="36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にしてください。</a:t>
            </a: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・フォントの指定はありません。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B.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標準スライド（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）を作成し、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JPEG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などの画像として</a:t>
            </a:r>
            <a:b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書き出して 、テンプレートに貼付する方法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・印刷されるポスターのサイズは、幅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高さ</a:t>
            </a: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150 cm</a:t>
            </a: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になります。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3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絶対にテンプレートのスライドのサイズを変更しないでください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219FF2B-E992-E062-2AED-22E67FADC862}"/>
              </a:ext>
            </a:extLst>
          </p:cNvPr>
          <p:cNvSpPr/>
          <p:nvPr/>
        </p:nvSpPr>
        <p:spPr>
          <a:xfrm>
            <a:off x="430213" y="2485883"/>
            <a:ext cx="2700000" cy="75474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5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演題番号貼付欄のため</a:t>
            </a:r>
            <a:endParaRPr kumimoji="1" lang="en-US" altLang="ja-JP" sz="145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451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入力しないでください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82239" y="178685"/>
            <a:ext cx="12240000" cy="180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演題名</a:t>
            </a:r>
            <a:endParaRPr kumimoji="1" lang="en-US" altLang="ja-JP" sz="38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こちらのスペースに、演題名の入力をお願いいたします（</a:t>
            </a:r>
            <a:r>
              <a:rPr kumimoji="1" lang="en-US" altLang="ja-JP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文字以内）。</a:t>
            </a:r>
            <a:br>
              <a:rPr kumimoji="1" lang="en-US" altLang="ja-JP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en-US" altLang="ja-JP" sz="2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82237" y="1979066"/>
            <a:ext cx="12240000" cy="144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演者および所属</a:t>
            </a:r>
            <a:endParaRPr kumimoji="1" lang="en-US" altLang="ja-JP" sz="38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こちらのスペースに、演者名および所属の入力をお願いいたします。</a:t>
            </a:r>
            <a:endParaRPr kumimoji="1" lang="en-US" altLang="ja-JP" sz="2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16211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" id="{54B368CB-B180-4B71-877D-79E6D62A7E86}" vid="{01AED37B-A442-40DD-8102-36DEFF959E2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</Template>
  <TotalTime>175</TotalTime>
  <Words>273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Open Sans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藤澤 小百合</cp:lastModifiedBy>
  <cp:revision>1</cp:revision>
  <dcterms:created xsi:type="dcterms:W3CDTF">2023-08-06T06:47:20Z</dcterms:created>
  <dcterms:modified xsi:type="dcterms:W3CDTF">2023-10-27T00:51:12Z</dcterms:modified>
</cp:coreProperties>
</file>