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4"/>
  </p:normalViewPr>
  <p:slideViewPr>
    <p:cSldViewPr snapToGrid="0" snapToObjects="1">
      <p:cViewPr varScale="1">
        <p:scale>
          <a:sx n="66" d="100"/>
          <a:sy n="66" d="100"/>
        </p:scale>
        <p:origin x="652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8BC9FE-1643-2644-B589-FAF5AECC8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4653442-58F2-EE40-99AF-EDF0E9EF6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682DCE-D710-5D49-945B-6FDA5633D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133B-2D5B-2A42-A695-BB8FC6DE2196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ABD81C-9CF4-424D-84A6-C5216802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0B221A-DC1E-614E-A45B-14BD2A74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55-29DE-A24C-82EB-442882F1F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8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8C69DD-3024-924C-972C-10DABB95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2BF9B11-5E8F-854E-BD3F-E3A5CD50F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6CEC63-4517-9448-9FDA-EF9B5A3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133B-2D5B-2A42-A695-BB8FC6DE2196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DD445A-D57D-1D4C-B170-9B55C4404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79D7E6-1347-8A4C-8B45-C28EA422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55-29DE-A24C-82EB-442882F1F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226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1252333-177A-4843-8008-BD9AF7661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CC4778C-9AA9-2E4D-B8F3-D57AD2807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A41233-E239-1C48-83AB-DFA8E574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133B-2D5B-2A42-A695-BB8FC6DE2196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6BDBB2-DCE4-1340-94E1-A673CF70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399DFE-F0D1-0D49-A82A-E5BE1851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55-29DE-A24C-82EB-442882F1F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34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DB6FC2-E55C-9E4D-8A53-66B4FD6F2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EA3CA4-4496-AD41-8089-4F41A14D6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BA7034-1BE2-F341-B375-C9B12B505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133B-2D5B-2A42-A695-BB8FC6DE2196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0F5F4F-981B-8B49-B7EF-26E47C6B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0DB55E-E9F9-EA4A-AC70-72AAF6A3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55-29DE-A24C-82EB-442882F1F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87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5814E2-345C-C542-B7D0-84ACBDE9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F6D00D-F50B-0444-A919-72E4BCAC8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B1C66B-9D89-704F-9B97-D26A1E99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133B-2D5B-2A42-A695-BB8FC6DE2196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0378D1-BFDF-7D42-BD44-A67676F7F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9A6654-337E-CA4D-A9DA-154C270E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55-29DE-A24C-82EB-442882F1F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25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477C86-27EF-9E48-B5F1-7E386BF3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BC8CB5-27A0-3F43-8098-3637CB7F1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C9263EF-2DE5-EE4E-A74E-2376DFE63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A0A377-43F8-3547-84DD-B8532799A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133B-2D5B-2A42-A695-BB8FC6DE2196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CC107EB-755D-0740-BF14-100C07ECD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9BEA78-EA1E-D34B-98FD-9BB8F75A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55-29DE-A24C-82EB-442882F1F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57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9F4216-E6AB-CE4E-87AD-99459A94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AAA015-C68B-9A4A-A5DA-5E72478A3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C1B485D-A8FE-2B42-9546-966D1A82C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BD816BD-5B81-3648-AA5B-6DEFD6029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39BA294-BFD0-2D46-A55F-ECDF62B35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21FA924-9FC0-B945-9706-7C83AE09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133B-2D5B-2A42-A695-BB8FC6DE2196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1CFB38A-6998-1241-A4F4-9701C0283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184C2F1-6985-504B-8EF1-BC871258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55-29DE-A24C-82EB-442882F1F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3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41F651-D23B-0644-84FA-818B1242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C632A15-8490-7445-A4ED-5F8757920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133B-2D5B-2A42-A695-BB8FC6DE2196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D2BB2D-4F7A-5540-B661-9F382911E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762D456-6691-7B4A-9ADA-32E2706B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55-29DE-A24C-82EB-442882F1F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62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9D36C92-3F55-2A4E-B06A-D9696AE6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133B-2D5B-2A42-A695-BB8FC6DE2196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D234677-A2AA-524F-B027-B28AFB38F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BF15D2-FCDE-C243-8E01-1F47DBBE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55-29DE-A24C-82EB-442882F1F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F8453E-F1D6-A340-A29D-31738A2CC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969F39-2803-7B48-A104-50BEDE3D7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C73F11-7718-8A42-9919-AB267864F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68DF20-718B-A742-A0C1-240A02B4F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133B-2D5B-2A42-A695-BB8FC6DE2196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35084A-8065-204E-AEAA-3970BB29F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E73573-3BE3-F045-8721-59D27289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55-29DE-A24C-82EB-442882F1F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8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D9BE1C-BF21-DA49-8ABA-CA2CD2CC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9D06F82-D0DA-9D41-9F8E-62FF22668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BB0144D-BBFC-A844-825B-DC99D91B0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7DB4D9-9D92-EC40-9A43-85EBE43B3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133B-2D5B-2A42-A695-BB8FC6DE2196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881460-CFBB-5A45-B3C0-8CC1DA75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37D595-3C04-4749-90EF-681BC46F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55-29DE-A24C-82EB-442882F1F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2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A8783D7-7A0A-6F40-93E5-4D48881F3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003D18-2465-5240-A996-46F17859A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C47244-C5AA-F840-82EC-7A4A742B4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0133B-2D5B-2A42-A695-BB8FC6DE2196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7FB045-B957-0842-8E4D-17A20CCC1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C55AF6-624B-9741-AF9B-DE12F3FC5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48F55-29DE-A24C-82EB-442882F1F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29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71DC0323-32DC-E546-A287-AFA4130C2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4" t="13471" r="5750" b="12074"/>
          <a:stretch/>
        </p:blipFill>
        <p:spPr>
          <a:xfrm>
            <a:off x="11142421" y="5944144"/>
            <a:ext cx="1049579" cy="948362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E1C2E6F2-D8BA-3B4A-B689-6C1DE42DE939}"/>
              </a:ext>
            </a:extLst>
          </p:cNvPr>
          <p:cNvGrpSpPr/>
          <p:nvPr/>
        </p:nvGrpSpPr>
        <p:grpSpPr>
          <a:xfrm>
            <a:off x="10393677" y="119677"/>
            <a:ext cx="1848757" cy="1294211"/>
            <a:chOff x="10393677" y="119677"/>
            <a:chExt cx="1848757" cy="1294211"/>
          </a:xfrm>
        </p:grpSpPr>
        <p:pic>
          <p:nvPicPr>
            <p:cNvPr id="5" name="図 4" descr="ロゴ&#10;&#10;自動的に生成された説明">
              <a:extLst>
                <a:ext uri="{FF2B5EF4-FFF2-40B4-BE49-F238E27FC236}">
                  <a16:creationId xmlns:a16="http://schemas.microsoft.com/office/drawing/2014/main" id="{96C761E3-B9BD-464E-92C4-B1DE6EC93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3677" y="119677"/>
              <a:ext cx="1848757" cy="896922"/>
            </a:xfrm>
            <a:prstGeom prst="rect">
              <a:avLst/>
            </a:prstGeom>
          </p:spPr>
        </p:pic>
        <p:pic>
          <p:nvPicPr>
            <p:cNvPr id="7" name="図 6" descr="アイコン&#10;&#10;中程度の精度で自動的に生成された説明">
              <a:extLst>
                <a:ext uri="{FF2B5EF4-FFF2-40B4-BE49-F238E27FC236}">
                  <a16:creationId xmlns:a16="http://schemas.microsoft.com/office/drawing/2014/main" id="{1837F12C-0AA3-144A-A303-E886EE0D0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53128">
              <a:off x="11374055" y="612017"/>
              <a:ext cx="774700" cy="406400"/>
            </a:xfrm>
            <a:prstGeom prst="rect">
              <a:avLst/>
            </a:prstGeom>
          </p:spPr>
        </p:pic>
        <p:pic>
          <p:nvPicPr>
            <p:cNvPr id="14" name="図 13" descr="ロゴ&#10;&#10;自動的に生成された説明">
              <a:extLst>
                <a:ext uri="{FF2B5EF4-FFF2-40B4-BE49-F238E27FC236}">
                  <a16:creationId xmlns:a16="http://schemas.microsoft.com/office/drawing/2014/main" id="{ED98D8A9-1978-774C-94CA-CD264A1E2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51554" y="516966"/>
              <a:ext cx="1392364" cy="896922"/>
            </a:xfrm>
            <a:prstGeom prst="rect">
              <a:avLst/>
            </a:prstGeom>
          </p:spPr>
        </p:pic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5141A7D-FF21-404C-8D50-DF995C5C71F9}"/>
              </a:ext>
            </a:extLst>
          </p:cNvPr>
          <p:cNvGrpSpPr/>
          <p:nvPr/>
        </p:nvGrpSpPr>
        <p:grpSpPr>
          <a:xfrm>
            <a:off x="-48856" y="5924299"/>
            <a:ext cx="1334742" cy="850555"/>
            <a:chOff x="-48856" y="5924299"/>
            <a:chExt cx="1334742" cy="850555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4B390A50-FD24-F844-BDB3-C916A80DD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5538" y1="23101" x2="5538" y2="23101"/>
                          <a14:backgroundMark x1="9335" y1="23734" x2="9335" y2="23734"/>
                          <a14:backgroundMark x1="9335" y1="23734" x2="9335" y2="23734"/>
                          <a14:backgroundMark x1="9968" y1="15032" x2="9968" y2="15032"/>
                          <a14:backgroundMark x1="21994" y1="15032" x2="21994" y2="15032"/>
                          <a14:backgroundMark x1="21994" y1="15032" x2="21994" y2="150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746734">
              <a:off x="-48856" y="5924299"/>
              <a:ext cx="783011" cy="850555"/>
            </a:xfrm>
            <a:prstGeom prst="rect">
              <a:avLst/>
            </a:prstGeom>
            <a:ln>
              <a:noFill/>
            </a:ln>
            <a:effectLst>
              <a:outerShdw blurRad="50800" dist="50800" dir="5400000" algn="ctr" rotWithShape="0">
                <a:schemeClr val="accent1">
                  <a:lumMod val="75000"/>
                </a:schemeClr>
              </a:outerShdw>
            </a:effectLst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15CF290-84DD-6942-893E-E8CA95162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0715" y="5990532"/>
              <a:ext cx="735171" cy="735171"/>
            </a:xfrm>
            <a:prstGeom prst="rect">
              <a:avLst/>
            </a:prstGeom>
            <a:effectLst>
              <a:outerShdw blurRad="50800" dist="50800" dir="5400000" algn="ctr" rotWithShape="0">
                <a:schemeClr val="accent1">
                  <a:lumMod val="75000"/>
                </a:schemeClr>
              </a:outerShdw>
            </a:effectLst>
          </p:spPr>
        </p:pic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BD24783-8B04-B242-9C16-1642B9B7F8BA}"/>
              </a:ext>
            </a:extLst>
          </p:cNvPr>
          <p:cNvSpPr txBox="1"/>
          <p:nvPr/>
        </p:nvSpPr>
        <p:spPr>
          <a:xfrm>
            <a:off x="826633" y="781665"/>
            <a:ext cx="8730322" cy="49490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４つのイラスト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①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JASTOR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２０２４リボン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②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富士山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③桃とブドウ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配置はそのまま、もしくは他の位置に変えても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OK</a:t>
            </a:r>
          </a:p>
          <a:p>
            <a:r>
              <a:rPr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４つのうちお好きなイラストのみを使用しても</a:t>
            </a:r>
            <a:r>
              <a:rPr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OK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20000"/>
              </a:lnSpc>
            </a:pP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COI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記載に関して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※COI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の有・無について、テンプレートの文章を</a:t>
            </a:r>
            <a:b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参考に記載してください。</a:t>
            </a:r>
            <a:b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▼テンプレート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http://</a:t>
            </a:r>
            <a:r>
              <a:rPr kumimoji="1" lang="en-US" altLang="ja-JP" sz="2400" b="1" dirty="0" err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www.congre.co.jp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/jastro2024/</a:t>
            </a:r>
            <a:r>
              <a:rPr kumimoji="1" lang="en-US" altLang="ja-JP" sz="2400" b="1" dirty="0" err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coi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</a:t>
            </a:r>
            <a:endParaRPr kumimoji="1" lang="en-US" altLang="ja-JP" sz="24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70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71DC0323-32DC-E546-A287-AFA4130C20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004" t="13471" r="5750" b="12074"/>
          <a:stretch/>
        </p:blipFill>
        <p:spPr>
          <a:xfrm>
            <a:off x="0" y="6285316"/>
            <a:ext cx="804676" cy="572684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BD24783-8B04-B242-9C16-1642B9B7F8BA}"/>
              </a:ext>
            </a:extLst>
          </p:cNvPr>
          <p:cNvSpPr txBox="1"/>
          <p:nvPr/>
        </p:nvSpPr>
        <p:spPr>
          <a:xfrm>
            <a:off x="826633" y="781665"/>
            <a:ext cx="8730322" cy="49490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４つのイラスト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①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JASTOR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２０２４リボン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②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富士山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③桃とブドウ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配置はそのまま、もしくは他の位置に変えても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OK</a:t>
            </a:r>
          </a:p>
          <a:p>
            <a:r>
              <a:rPr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４つのうちお好きなイラストのみを使用しても</a:t>
            </a:r>
            <a:r>
              <a:rPr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OK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20000"/>
              </a:lnSpc>
            </a:pP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COI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記載に関して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※COI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の有・無について、テンプレートの文章を</a:t>
            </a:r>
            <a:b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参考に記載してください。</a:t>
            </a:r>
            <a:b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▼テンプレート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http://</a:t>
            </a:r>
            <a:r>
              <a:rPr kumimoji="1" lang="en-US" altLang="ja-JP" sz="2400" b="1" dirty="0" err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www.congre.co.jp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/jastro2024/</a:t>
            </a:r>
            <a:r>
              <a:rPr kumimoji="1" lang="en-US" altLang="ja-JP" sz="2400" b="1" dirty="0" err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coi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</a:t>
            </a:r>
            <a:endParaRPr kumimoji="1" lang="en-US" altLang="ja-JP" sz="24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60000">
            <a:off x="11131485" y="6130508"/>
            <a:ext cx="1062235" cy="61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8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E15CF290-84DD-6942-893E-E8CA95162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652891">
            <a:off x="92651" y="6159190"/>
            <a:ext cx="575160" cy="575160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BD24783-8B04-B242-9C16-1642B9B7F8BA}"/>
              </a:ext>
            </a:extLst>
          </p:cNvPr>
          <p:cNvSpPr txBox="1"/>
          <p:nvPr/>
        </p:nvSpPr>
        <p:spPr>
          <a:xfrm>
            <a:off x="826633" y="781665"/>
            <a:ext cx="8730322" cy="49490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４つのイラスト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①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JASTOR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２０２４リボン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②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富士山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③桃とブドウ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配置はそのまま、もしくは他の位置に変えても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OK</a:t>
            </a:r>
          </a:p>
          <a:p>
            <a:r>
              <a:rPr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４つのうちお好きなイラストのみを使用しても</a:t>
            </a:r>
            <a:r>
              <a:rPr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OK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20000"/>
              </a:lnSpc>
            </a:pP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COI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記載に関して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※COI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の有・無について、テンプレートの文章を</a:t>
            </a:r>
            <a:b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参考に記載してください。</a:t>
            </a:r>
            <a:b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▼テンプレート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http://</a:t>
            </a:r>
            <a:r>
              <a:rPr kumimoji="1" lang="en-US" altLang="ja-JP" sz="2400" b="1" dirty="0" err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www.congre.co.jp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/jastro2024/</a:t>
            </a:r>
            <a:r>
              <a:rPr kumimoji="1" lang="en-US" altLang="ja-JP" sz="2400" b="1" dirty="0" err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coi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</a:t>
            </a:r>
            <a:endParaRPr kumimoji="1" lang="en-US" altLang="ja-JP" sz="24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60000">
            <a:off x="11131485" y="6130508"/>
            <a:ext cx="1062235" cy="61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9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BD24783-8B04-B242-9C16-1642B9B7F8BA}"/>
              </a:ext>
            </a:extLst>
          </p:cNvPr>
          <p:cNvSpPr txBox="1"/>
          <p:nvPr/>
        </p:nvSpPr>
        <p:spPr>
          <a:xfrm>
            <a:off x="826633" y="781665"/>
            <a:ext cx="8730322" cy="49490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４つのイラスト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①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JASTOR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２０２４リボン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②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富士山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③桃とブドウ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配置はそのまま、もしくは他の位置に変えても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OK</a:t>
            </a:r>
          </a:p>
          <a:p>
            <a:r>
              <a:rPr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４つのうちお好きなイラストのみを使用しても</a:t>
            </a:r>
            <a:r>
              <a:rPr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OK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20000"/>
              </a:lnSpc>
            </a:pP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COI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記載に関して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※COI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の有・無について、テンプレートの文章を</a:t>
            </a:r>
            <a:b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参考に記載してください。</a:t>
            </a:r>
            <a:b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▼テンプレート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http://</a:t>
            </a:r>
            <a:r>
              <a:rPr kumimoji="1" lang="en-US" altLang="ja-JP" sz="2400" b="1" dirty="0" err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www.congre.co.jp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/jastro2024/</a:t>
            </a:r>
            <a:r>
              <a:rPr kumimoji="1" lang="en-US" altLang="ja-JP" sz="2400" b="1" dirty="0" err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coi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</a:t>
            </a:r>
            <a:endParaRPr kumimoji="1" lang="en-US" altLang="ja-JP" sz="24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60000">
            <a:off x="11131485" y="6130508"/>
            <a:ext cx="1062235" cy="61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BD24783-8B04-B242-9C16-1642B9B7F8BA}"/>
              </a:ext>
            </a:extLst>
          </p:cNvPr>
          <p:cNvSpPr txBox="1"/>
          <p:nvPr/>
        </p:nvSpPr>
        <p:spPr>
          <a:xfrm>
            <a:off x="826633" y="781665"/>
            <a:ext cx="8730322" cy="49490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４つのイラスト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①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JASTOR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２０２４リボン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②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富士山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③桃とブドウ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配置はそのまま、もしくは他の位置に変えても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OK</a:t>
            </a:r>
          </a:p>
          <a:p>
            <a:r>
              <a:rPr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４つのうちお好きなイラストのみを使用しても</a:t>
            </a:r>
            <a:r>
              <a:rPr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OK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20000"/>
              </a:lnSpc>
            </a:pP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COI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記載に関して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※COI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の有・無について、テンプレートの文章を</a:t>
            </a:r>
            <a:b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参考に記載してください。</a:t>
            </a:r>
            <a:b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▼テンプレート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http://</a:t>
            </a:r>
            <a:r>
              <a:rPr kumimoji="1" lang="en-US" altLang="ja-JP" sz="2400" b="1" dirty="0" err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www.congre.co.jp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/jastro2024/</a:t>
            </a:r>
            <a:r>
              <a:rPr kumimoji="1" lang="en-US" altLang="ja-JP" sz="2400" b="1" dirty="0" err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coi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</a:t>
            </a:r>
            <a:endParaRPr kumimoji="1" lang="en-US" altLang="ja-JP" sz="24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51" y="6472600"/>
            <a:ext cx="278864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1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BD24783-8B04-B242-9C16-1642B9B7F8BA}"/>
              </a:ext>
            </a:extLst>
          </p:cNvPr>
          <p:cNvSpPr txBox="1"/>
          <p:nvPr/>
        </p:nvSpPr>
        <p:spPr>
          <a:xfrm>
            <a:off x="826633" y="781665"/>
            <a:ext cx="8730322" cy="49490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４つのイラスト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①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JASTOR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２０２４リボン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②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富士山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③桃とブドウ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配置はそのまま、もしくは他の位置に変えても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OK</a:t>
            </a:r>
          </a:p>
          <a:p>
            <a:r>
              <a:rPr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４つのうちお好きなイラストのみを使用しても</a:t>
            </a:r>
            <a:r>
              <a:rPr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OK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20000"/>
              </a:lnSpc>
            </a:pP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COI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記載に関して</a:t>
            </a:r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※COI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の有・無について、テンプレートの文章を</a:t>
            </a:r>
            <a:b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参考に記載してください。</a:t>
            </a:r>
            <a:b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▼テンプレート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http://</a:t>
            </a:r>
            <a:r>
              <a:rPr kumimoji="1" lang="en-US" altLang="ja-JP" sz="2400" b="1" dirty="0" err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www.congre.co.jp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/jastro2024/</a:t>
            </a:r>
            <a:r>
              <a:rPr kumimoji="1" lang="en-US" altLang="ja-JP" sz="2400" b="1" dirty="0" err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coi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</a:t>
            </a:r>
            <a:endParaRPr kumimoji="1" lang="en-US" altLang="ja-JP" sz="24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E950EA1-2E8E-8A4C-9A75-586B1F5301B8}"/>
              </a:ext>
            </a:extLst>
          </p:cNvPr>
          <p:cNvSpPr/>
          <p:nvPr/>
        </p:nvSpPr>
        <p:spPr>
          <a:xfrm>
            <a:off x="0" y="6678000"/>
            <a:ext cx="12192000" cy="180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50000"/>
                </a:schemeClr>
              </a:gs>
              <a:gs pos="5000">
                <a:srgbClr val="800080"/>
              </a:gs>
              <a:gs pos="50000">
                <a:srgbClr val="CC00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60000">
            <a:off x="11131485" y="6130508"/>
            <a:ext cx="1062235" cy="61288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15CF290-84DD-6942-893E-E8CA95162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652891">
            <a:off x="507" y="6166278"/>
            <a:ext cx="575160" cy="575160"/>
          </a:xfrm>
          <a:prstGeom prst="rect">
            <a:avLst/>
          </a:prstGeom>
          <a:effectLst>
            <a:outerShdw blurRad="50800" dist="254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1727666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492</Words>
  <Application>Microsoft Office PowerPoint</Application>
  <PresentationFormat>ワイド画面</PresentationFormat>
  <Paragraphs>54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Meiryo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岩澤 正将</dc:creator>
  <cp:lastModifiedBy>貴史 小宮山</cp:lastModifiedBy>
  <cp:revision>9</cp:revision>
  <dcterms:created xsi:type="dcterms:W3CDTF">2024-10-01T13:25:20Z</dcterms:created>
  <dcterms:modified xsi:type="dcterms:W3CDTF">2024-10-15T11:44:49Z</dcterms:modified>
</cp:coreProperties>
</file>