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2" r:id="rId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BFD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24"/>
  </p:normalViewPr>
  <p:slideViewPr>
    <p:cSldViewPr snapToGrid="0" snapToObjects="1">
      <p:cViewPr varScale="1">
        <p:scale>
          <a:sx n="101" d="100"/>
          <a:sy n="101" d="100"/>
        </p:scale>
        <p:origin x="8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E8BC9FE-1643-2644-B589-FAF5AECC8F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14653442-58F2-EE40-99AF-EDF0E9EF6C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C682DCE-D710-5D49-945B-6FDA5633D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133B-2D5B-2A42-A695-BB8FC6DE2196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FABD81C-9CF4-424D-84A6-C5216802B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50B221A-DC1E-614E-A45B-14BD2A74D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55-29DE-A24C-82EB-442882F1F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57818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B8C69DD-3024-924C-972C-10DABB951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2BF9B11-5E8F-854E-BD3F-E3A5CD50F5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26CEC63-4517-9448-9FDA-EF9B5A3A6F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133B-2D5B-2A42-A695-BB8FC6DE2196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1DD445A-D57D-1D4C-B170-9B55C4404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579D7E6-1347-8A4C-8B45-C28EA4224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55-29DE-A24C-82EB-442882F1F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2265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1252333-177A-4843-8008-BD9AF7661C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CC4778C-9AA9-2E4D-B8F3-D57AD2807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9A41233-E239-1C48-83AB-DFA8E5747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133B-2D5B-2A42-A695-BB8FC6DE2196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26BDBB2-DCE4-1340-94E1-A673CF70C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1399DFE-F0D1-0D49-A82A-E5BE18516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55-29DE-A24C-82EB-442882F1F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934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DB6FC2-E55C-9E4D-8A53-66B4FD6F2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2EA3CA4-4496-AD41-8089-4F41A14D6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8BA7034-1BE2-F341-B375-C9B12B505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133B-2D5B-2A42-A695-BB8FC6DE2196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30F5F4F-981B-8B49-B7EF-26E47C6BE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F0DB55E-E9F9-EA4A-AC70-72AAF6A32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55-29DE-A24C-82EB-442882F1F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41875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95814E2-345C-C542-B7D0-84ACBDE92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A4F6D00D-F50B-0444-A919-72E4BCAC80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B1C66B-9D89-704F-9B97-D26A1E996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133B-2D5B-2A42-A695-BB8FC6DE2196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30378D1-BFDF-7D42-BD44-A67676F7F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99A6654-337E-CA4D-A9DA-154C270EC4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55-29DE-A24C-82EB-442882F1F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6025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3477C86-27EF-9E48-B5F1-7E386BF34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FBC8CB5-27A0-3F43-8098-3637CB7F1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C9263EF-2DE5-EE4E-A74E-2376DFE63B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DA0A377-43F8-3547-84DD-B8532799A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133B-2D5B-2A42-A695-BB8FC6DE2196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CC107EB-755D-0740-BF14-100C07ECD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B9BEA78-EA1E-D34B-98FD-9BB8F75AB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55-29DE-A24C-82EB-442882F1F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57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9F4216-E6AB-CE4E-87AD-99459A9494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AAA015-C68B-9A4A-A5DA-5E72478A3C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C1B485D-A8FE-2B42-9546-966D1A82C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1BD816BD-5B81-3648-AA5B-6DEFD60292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39BA294-BFD0-2D46-A55F-ECDF62B35D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21FA924-9FC0-B945-9706-7C83AE09E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133B-2D5B-2A42-A695-BB8FC6DE2196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1CFB38A-6998-1241-A4F4-9701C0283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B184C2F1-6985-504B-8EF1-BC8712586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55-29DE-A24C-82EB-442882F1F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23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E41F651-D23B-0644-84FA-818B1242A0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C632A15-8490-7445-A4ED-5F8757920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133B-2D5B-2A42-A695-BB8FC6DE2196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2D2BB2D-4F7A-5540-B661-9F382911E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762D456-6691-7B4A-9ADA-32E2706B1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55-29DE-A24C-82EB-442882F1F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8628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9D36C92-3F55-2A4E-B06A-D9696AE60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133B-2D5B-2A42-A695-BB8FC6DE2196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D234677-A2AA-524F-B027-B28AFB38F2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9BF15D2-FCDE-C243-8E01-1F47DBBE8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55-29DE-A24C-82EB-442882F1F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92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F8453E-F1D6-A340-A29D-31738A2CC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969F39-2803-7B48-A104-50BEDE3D73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C73F11-7718-8A42-9919-AB267864F2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C268DF20-718B-A742-A0C1-240A02B4F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133B-2D5B-2A42-A695-BB8FC6DE2196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C35084A-8065-204E-AEAA-3970BB29F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2E73573-3BE3-F045-8721-59D272890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55-29DE-A24C-82EB-442882F1F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85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D9BE1C-BF21-DA49-8ABA-CA2CD2CCD7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A9D06F82-D0DA-9D41-9F8E-62FF226685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BB0144D-BBFC-A844-825B-DC99D91B0B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297DB4D9-9D92-EC40-9A43-85EBE43B3D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0133B-2D5B-2A42-A695-BB8FC6DE2196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41881460-CFBB-5A45-B3C0-8CC1DA75B7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437D595-3C04-4749-90EF-681BC46F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48F55-29DE-A24C-82EB-442882F1F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270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EA8783D7-7A0A-6F40-93E5-4D48881F3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2003D18-2465-5240-A996-46F17859A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3C47244-C5AA-F840-82EC-7A4A742B42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0133B-2D5B-2A42-A695-BB8FC6DE2196}" type="datetimeFigureOut">
              <a:rPr kumimoji="1" lang="ja-JP" altLang="en-US" smtClean="0"/>
              <a:t>2025/8/15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37FB045-B957-0842-8E4D-17A20CCC16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C55AF6-624B-9741-AF9B-DE12F3FC5D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48F55-29DE-A24C-82EB-442882F1F2F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7294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19FC84F6-AFE6-FEC4-BFD8-FB005E1D34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00" t="11262" r="11783" b="12495"/>
          <a:stretch>
            <a:fillRect/>
          </a:stretch>
        </p:blipFill>
        <p:spPr>
          <a:xfrm>
            <a:off x="11539948" y="6211669"/>
            <a:ext cx="652051" cy="64633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ED9A88FC-15EA-B439-40B4-8BA749708F62}"/>
              </a:ext>
            </a:extLst>
          </p:cNvPr>
          <p:cNvSpPr txBox="1"/>
          <p:nvPr/>
        </p:nvSpPr>
        <p:spPr>
          <a:xfrm>
            <a:off x="0" y="6211669"/>
            <a:ext cx="11539948" cy="646331"/>
          </a:xfrm>
          <a:prstGeom prst="rect">
            <a:avLst/>
          </a:prstGeom>
          <a:solidFill>
            <a:srgbClr val="68BFD7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JASTRO 2025 @ Tokyo International Forum </a:t>
            </a:r>
          </a:p>
          <a:p>
            <a:pPr algn="ctr"/>
            <a:r>
              <a:rPr kumimoji="1" lang="en-US" altLang="ja-JP" b="1" dirty="0">
                <a:solidFill>
                  <a:srgbClr val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IMAGINE THE FUTURE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D0734767-474C-8548-BE88-915B99492D50}"/>
              </a:ext>
            </a:extLst>
          </p:cNvPr>
          <p:cNvSpPr txBox="1"/>
          <p:nvPr/>
        </p:nvSpPr>
        <p:spPr>
          <a:xfrm>
            <a:off x="2" y="0"/>
            <a:ext cx="12191998" cy="646331"/>
          </a:xfrm>
          <a:prstGeom prst="rect">
            <a:avLst/>
          </a:prstGeom>
          <a:solidFill>
            <a:srgbClr val="68BFD7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3600" b="1" dirty="0">
                <a:solidFill>
                  <a:srgbClr val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IMAGINE YOUR FUTURE</a:t>
            </a:r>
          </a:p>
        </p:txBody>
      </p:sp>
    </p:spTree>
    <p:extLst>
      <p:ext uri="{BB962C8B-B14F-4D97-AF65-F5344CB8AC3E}">
        <p14:creationId xmlns:p14="http://schemas.microsoft.com/office/powerpoint/2010/main" val="2874704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64E31A-F94D-21BE-216D-99ED118AF7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ロゴ&#10;&#10;AI 生成コンテンツは誤りを含む可能性があります。">
            <a:extLst>
              <a:ext uri="{FF2B5EF4-FFF2-40B4-BE49-F238E27FC236}">
                <a16:creationId xmlns:a16="http://schemas.microsoft.com/office/drawing/2014/main" id="{E1813605-1CEF-2152-5079-8277FD99DC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1300" t="11262" r="11783" b="12495"/>
          <a:stretch>
            <a:fillRect/>
          </a:stretch>
        </p:blipFill>
        <p:spPr>
          <a:xfrm>
            <a:off x="11539948" y="6211669"/>
            <a:ext cx="652051" cy="646330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CF66153-819E-AAA3-BAEE-23E155EE7820}"/>
              </a:ext>
            </a:extLst>
          </p:cNvPr>
          <p:cNvSpPr txBox="1"/>
          <p:nvPr/>
        </p:nvSpPr>
        <p:spPr>
          <a:xfrm>
            <a:off x="0" y="6211669"/>
            <a:ext cx="11539948" cy="646331"/>
          </a:xfrm>
          <a:prstGeom prst="rect">
            <a:avLst/>
          </a:prstGeom>
          <a:solidFill>
            <a:srgbClr val="68BFD7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>
                <a:solidFill>
                  <a:srgbClr val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JASTRO 2025 @ Tokyo International Forum </a:t>
            </a:r>
          </a:p>
          <a:p>
            <a:pPr algn="ctr"/>
            <a:r>
              <a:rPr kumimoji="1" lang="en-US" altLang="ja-JP" b="1" dirty="0">
                <a:solidFill>
                  <a:srgbClr val="FFFF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IMAGINE THE FUTURE</a:t>
            </a:r>
          </a:p>
        </p:txBody>
      </p:sp>
    </p:spTree>
    <p:extLst>
      <p:ext uri="{BB962C8B-B14F-4D97-AF65-F5344CB8AC3E}">
        <p14:creationId xmlns:p14="http://schemas.microsoft.com/office/powerpoint/2010/main" val="3334811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21</Words>
  <Application>Microsoft Office PowerPoint</Application>
  <PresentationFormat>ワイド画面</PresentationFormat>
  <Paragraphs>5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7" baseType="lpstr">
      <vt:lpstr>HGP創英角ﾎﾟｯﾌﾟ体</vt:lpstr>
      <vt:lpstr>游ゴシック</vt:lpstr>
      <vt:lpstr>游ゴシック Light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岩澤 正将</dc:creator>
  <cp:lastModifiedBy>圖司　文枝</cp:lastModifiedBy>
  <cp:revision>13</cp:revision>
  <dcterms:created xsi:type="dcterms:W3CDTF">2024-10-01T13:25:20Z</dcterms:created>
  <dcterms:modified xsi:type="dcterms:W3CDTF">2025-08-15T00:44:06Z</dcterms:modified>
</cp:coreProperties>
</file>