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6200438" cy="27000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2DB"/>
    <a:srgbClr val="7A3DD0"/>
    <a:srgbClr val="793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34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840E-F68D-4626-B7AF-112E42845528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143000"/>
            <a:ext cx="1851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51AEB-C4EE-4444-943E-D813EDC777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kumimoji="1" sz="27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51AEB-C4EE-4444-943E-D813EDC777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28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4418785"/>
            <a:ext cx="13770372" cy="9400070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4181357"/>
            <a:ext cx="12150329" cy="6518796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8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45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1437511"/>
            <a:ext cx="3493219" cy="22881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1437511"/>
            <a:ext cx="10277153" cy="228814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17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6731308"/>
            <a:ext cx="13972878" cy="11231331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18068892"/>
            <a:ext cx="13972878" cy="5906292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>
                    <a:tint val="82000"/>
                  </a:schemeClr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82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82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82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7187553"/>
            <a:ext cx="6885186" cy="17131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7187553"/>
            <a:ext cx="6885186" cy="17131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05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437516"/>
            <a:ext cx="13972878" cy="521879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6618801"/>
            <a:ext cx="6853544" cy="3243772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9862573"/>
            <a:ext cx="6853544" cy="14506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6618801"/>
            <a:ext cx="6887296" cy="3243772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9862573"/>
            <a:ext cx="6887296" cy="14506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54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49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800013"/>
            <a:ext cx="5225063" cy="6300047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3887535"/>
            <a:ext cx="8201472" cy="19187642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100060"/>
            <a:ext cx="5225063" cy="15006363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0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1800013"/>
            <a:ext cx="5225063" cy="6300047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3887535"/>
            <a:ext cx="8201472" cy="19187642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8100060"/>
            <a:ext cx="5225063" cy="15006363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7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1437516"/>
            <a:ext cx="13972878" cy="521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7187553"/>
            <a:ext cx="13972878" cy="1713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25025191"/>
            <a:ext cx="3645099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B71B2-4D9A-41B0-ABAE-64692EE6D201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25025191"/>
            <a:ext cx="5467648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25025191"/>
            <a:ext cx="3645099" cy="1437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A65B67-E8E3-4448-8383-48537210B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02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kumimoji="1"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kumimoji="1"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32569B-DD37-61A7-AA5F-BEA872A5D9E2}"/>
              </a:ext>
            </a:extLst>
          </p:cNvPr>
          <p:cNvSpPr txBox="1"/>
          <p:nvPr/>
        </p:nvSpPr>
        <p:spPr>
          <a:xfrm>
            <a:off x="360219" y="21127803"/>
            <a:ext cx="15480000" cy="4247317"/>
          </a:xfrm>
          <a:prstGeom prst="rect">
            <a:avLst/>
          </a:prstGeom>
          <a:noFill/>
          <a:ln w="6350"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こちらのスペースに結論</a:t>
            </a:r>
            <a:r>
              <a:rPr kumimoji="1" lang="en-US" altLang="ja-JP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結語を入力してください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文字フォント・サイズは調整してください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A0D8AF1-E0E8-E925-843A-4796AE99521D}"/>
              </a:ext>
            </a:extLst>
          </p:cNvPr>
          <p:cNvSpPr txBox="1"/>
          <p:nvPr/>
        </p:nvSpPr>
        <p:spPr>
          <a:xfrm>
            <a:off x="438" y="25799871"/>
            <a:ext cx="16200000" cy="1200329"/>
          </a:xfrm>
          <a:prstGeom prst="rect">
            <a:avLst/>
          </a:prstGeom>
          <a:solidFill>
            <a:srgbClr val="5FC2DB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JASTRO 2025 @ Tokyo International Forum</a:t>
            </a:r>
          </a:p>
          <a:p>
            <a:pPr algn="ctr"/>
            <a:r>
              <a:rPr kumimoji="1"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IMAGINE THE FUTURE</a:t>
            </a:r>
            <a:endParaRPr kumimoji="1"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734058-B50F-1CDC-BF8F-65D7BAAD0853}"/>
              </a:ext>
            </a:extLst>
          </p:cNvPr>
          <p:cNvSpPr txBox="1"/>
          <p:nvPr/>
        </p:nvSpPr>
        <p:spPr>
          <a:xfrm>
            <a:off x="360219" y="10847263"/>
            <a:ext cx="15480000" cy="8863965"/>
          </a:xfrm>
          <a:prstGeom prst="rect">
            <a:avLst/>
          </a:prstGeom>
          <a:noFill/>
          <a:ln w="6350"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こちらのスペースに結果を入力し、図・表を貼付してください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文字フォント・サイズは調整してください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27592D-F6D3-D24E-CF9F-2209BB3F2A65}"/>
              </a:ext>
            </a:extLst>
          </p:cNvPr>
          <p:cNvSpPr txBox="1"/>
          <p:nvPr/>
        </p:nvSpPr>
        <p:spPr>
          <a:xfrm>
            <a:off x="4012509" y="176934"/>
            <a:ext cx="12072781" cy="1462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3597" b="1" u="sng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演題名</a:t>
            </a:r>
            <a:endParaRPr kumimoji="1" lang="en-US" altLang="ja-JP" sz="3597" b="1" u="sng" dirty="0">
              <a:solidFill>
                <a:srgbClr val="5FC2D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こちらのスペースに、演題名の入力をお願いいたします（スペースを</a:t>
            </a:r>
            <a:endParaRPr kumimoji="1" lang="en-US" altLang="ja-JP" sz="2800" b="1" dirty="0">
              <a:solidFill>
                <a:srgbClr val="5FC2D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含んで全角換算</a:t>
            </a:r>
            <a:r>
              <a:rPr kumimoji="1" lang="en-US" altLang="ja-JP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文字以内）。形式は問いません。</a:t>
            </a:r>
            <a:r>
              <a:rPr kumimoji="1" lang="en-US" altLang="ja-JP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こちらの注意</a:t>
            </a:r>
            <a:endParaRPr kumimoji="1" lang="en-US" altLang="ja-JP" sz="2800" b="1" dirty="0">
              <a:solidFill>
                <a:srgbClr val="5FC2D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書きは、削除してください。</a:t>
            </a:r>
            <a:endParaRPr kumimoji="1" lang="en-US" altLang="ja-JP" sz="2800" b="1" dirty="0">
              <a:solidFill>
                <a:srgbClr val="5FC2D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0CC9DC-838E-F9D8-0AA5-DB4642FC6DEF}"/>
              </a:ext>
            </a:extLst>
          </p:cNvPr>
          <p:cNvSpPr txBox="1"/>
          <p:nvPr/>
        </p:nvSpPr>
        <p:spPr>
          <a:xfrm>
            <a:off x="4012506" y="2106088"/>
            <a:ext cx="12072784" cy="1363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3597" b="1" u="sng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演者および所属</a:t>
            </a:r>
            <a:endParaRPr kumimoji="1" lang="en-US" altLang="ja-JP" sz="3597" b="1" u="sng" dirty="0">
              <a:solidFill>
                <a:srgbClr val="5FC2D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こちらのスペースに、演者名および所属の入力をお願いいたします。</a:t>
            </a:r>
            <a:endParaRPr kumimoji="1" lang="en-US" altLang="ja-JP" sz="2800" b="1" dirty="0">
              <a:solidFill>
                <a:srgbClr val="5FC2D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形式は問いません。</a:t>
            </a:r>
            <a:r>
              <a:rPr kumimoji="1" lang="en-US" altLang="ja-JP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800" b="1" dirty="0">
                <a:solidFill>
                  <a:srgbClr val="5FC2D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こちらの注意書きは、削除してください。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2B044C0-E614-CC2E-5216-8433EE81D861}"/>
              </a:ext>
            </a:extLst>
          </p:cNvPr>
          <p:cNvCxnSpPr>
            <a:cxnSpLocks/>
          </p:cNvCxnSpPr>
          <p:nvPr/>
        </p:nvCxnSpPr>
        <p:spPr>
          <a:xfrm>
            <a:off x="2707" y="3648265"/>
            <a:ext cx="16200000" cy="0"/>
          </a:xfrm>
          <a:prstGeom prst="line">
            <a:avLst/>
          </a:prstGeom>
          <a:ln w="127000">
            <a:solidFill>
              <a:srgbClr val="5FC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F3A2680-8F5C-F62C-82F4-4EA2DA10E1B6}"/>
              </a:ext>
            </a:extLst>
          </p:cNvPr>
          <p:cNvCxnSpPr>
            <a:cxnSpLocks/>
          </p:cNvCxnSpPr>
          <p:nvPr/>
        </p:nvCxnSpPr>
        <p:spPr>
          <a:xfrm>
            <a:off x="3672334" y="7776"/>
            <a:ext cx="0" cy="3600000"/>
          </a:xfrm>
          <a:prstGeom prst="line">
            <a:avLst/>
          </a:prstGeom>
          <a:ln w="127000">
            <a:solidFill>
              <a:srgbClr val="5FC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8C66977-296A-1134-BD8A-E4CE6276CEFA}"/>
              </a:ext>
            </a:extLst>
          </p:cNvPr>
          <p:cNvSpPr/>
          <p:nvPr/>
        </p:nvSpPr>
        <p:spPr>
          <a:xfrm>
            <a:off x="197069" y="176934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演題番号欄</a:t>
            </a:r>
            <a:endParaRPr kumimoji="1"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演題番号は事務局で</a:t>
            </a:r>
            <a:endParaRPr kumimoji="1"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準備して貼付します。</a:t>
            </a:r>
            <a:endParaRPr kumimoji="1"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こちらの注意書きは削除してください。</a:t>
            </a:r>
          </a:p>
        </p:txBody>
      </p:sp>
      <p:pic>
        <p:nvPicPr>
          <p:cNvPr id="11" name="図 10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90CE0BFD-A23A-C30C-3CF1-161BD999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27" t="13013" r="13510" b="13528"/>
          <a:stretch>
            <a:fillRect/>
          </a:stretch>
        </p:blipFill>
        <p:spPr>
          <a:xfrm>
            <a:off x="15007769" y="25799869"/>
            <a:ext cx="1192231" cy="1200330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DBD32A-2C39-F1BF-B493-14CA208841E0}"/>
              </a:ext>
            </a:extLst>
          </p:cNvPr>
          <p:cNvSpPr txBox="1"/>
          <p:nvPr/>
        </p:nvSpPr>
        <p:spPr>
          <a:xfrm>
            <a:off x="358778" y="3842246"/>
            <a:ext cx="7560000" cy="648000"/>
          </a:xfrm>
          <a:prstGeom prst="rect">
            <a:avLst/>
          </a:prstGeom>
          <a:solidFill>
            <a:srgbClr val="7A3DD0"/>
          </a:solidFill>
          <a:ln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背景・目的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3A16D4-3A0A-B051-FABB-BD3BB7D280DD}"/>
              </a:ext>
            </a:extLst>
          </p:cNvPr>
          <p:cNvSpPr txBox="1"/>
          <p:nvPr/>
        </p:nvSpPr>
        <p:spPr>
          <a:xfrm>
            <a:off x="8273900" y="3842246"/>
            <a:ext cx="7560000" cy="648000"/>
          </a:xfrm>
          <a:prstGeom prst="rect">
            <a:avLst/>
          </a:prstGeom>
          <a:solidFill>
            <a:srgbClr val="7A3DD0"/>
          </a:solidFill>
          <a:ln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対象・方法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25C9F3-E9AD-4BAC-A9EA-8A447DFF5863}"/>
              </a:ext>
            </a:extLst>
          </p:cNvPr>
          <p:cNvSpPr txBox="1"/>
          <p:nvPr/>
        </p:nvSpPr>
        <p:spPr>
          <a:xfrm>
            <a:off x="358778" y="4624073"/>
            <a:ext cx="7560000" cy="4708981"/>
          </a:xfrm>
          <a:prstGeom prst="rect">
            <a:avLst/>
          </a:prstGeom>
          <a:noFill/>
          <a:ln w="6350"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こちらのスペースに背景・目的を入力してください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文字フォント・サイズは調整してください</a:t>
            </a:r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CF1DF6-F403-C3BA-062D-C1FE73C49823}"/>
              </a:ext>
            </a:extLst>
          </p:cNvPr>
          <p:cNvSpPr txBox="1"/>
          <p:nvPr/>
        </p:nvSpPr>
        <p:spPr>
          <a:xfrm>
            <a:off x="8273900" y="4624072"/>
            <a:ext cx="7560000" cy="4708981"/>
          </a:xfrm>
          <a:prstGeom prst="rect">
            <a:avLst/>
          </a:prstGeom>
          <a:noFill/>
          <a:ln w="6350"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こちらのスペースに対象・方法を入力してください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000" dirty="0">
                <a:solidFill>
                  <a:srgbClr val="7A3DD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文字フォント・サイズは調整してください</a:t>
            </a:r>
            <a:endParaRPr kumimoji="1" lang="en-US" altLang="ja-JP" sz="3000" dirty="0">
              <a:solidFill>
                <a:srgbClr val="7A3DD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0" dirty="0">
              <a:solidFill>
                <a:srgbClr val="660066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168E77-6B7C-4AAA-AC8F-0DFB74239FD7}"/>
              </a:ext>
            </a:extLst>
          </p:cNvPr>
          <p:cNvSpPr txBox="1"/>
          <p:nvPr/>
        </p:nvSpPr>
        <p:spPr>
          <a:xfrm>
            <a:off x="360219" y="9884046"/>
            <a:ext cx="15480000" cy="648000"/>
          </a:xfrm>
          <a:prstGeom prst="rect">
            <a:avLst/>
          </a:prstGeom>
          <a:solidFill>
            <a:srgbClr val="7A3DD0"/>
          </a:solidFill>
          <a:ln>
            <a:solidFill>
              <a:srgbClr val="7A3D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結果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A5FF1A-F7D6-6F87-F56D-7686143DB15D}"/>
              </a:ext>
            </a:extLst>
          </p:cNvPr>
          <p:cNvSpPr txBox="1"/>
          <p:nvPr/>
        </p:nvSpPr>
        <p:spPr>
          <a:xfrm>
            <a:off x="360219" y="20177731"/>
            <a:ext cx="15480000" cy="648000"/>
          </a:xfrm>
          <a:prstGeom prst="rect">
            <a:avLst/>
          </a:prstGeom>
          <a:solidFill>
            <a:srgbClr val="7A3DD0"/>
          </a:solidFill>
          <a:ln>
            <a:solidFill>
              <a:srgbClr val="793D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結論／結語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4301F02-FAD9-FC46-CA09-DAE45ECEF834}"/>
              </a:ext>
            </a:extLst>
          </p:cNvPr>
          <p:cNvSpPr/>
          <p:nvPr/>
        </p:nvSpPr>
        <p:spPr>
          <a:xfrm>
            <a:off x="583747" y="13385105"/>
            <a:ext cx="15048610" cy="43868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540000" rIns="540000" bIns="5400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注意事項</a:t>
            </a:r>
            <a:endParaRPr kumimoji="1"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各項目のバランス等は変更して構いません。</a:t>
            </a:r>
            <a:endParaRPr kumimoji="1" lang="en-US" altLang="ja-JP" sz="3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印刷されるポスターのサイズは幅</a:t>
            </a: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90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高さ</a:t>
            </a: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 cm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en-US" altLang="ja-JP" sz="3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600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絶対にテンプレートのスライドのサイズを変更しないでください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3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こちらの注意書きは、削除してください。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8837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246</Words>
  <Application>Microsoft Office PowerPoint</Application>
  <PresentationFormat>ユーザー設定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Meiryo UI</vt:lpstr>
      <vt:lpstr>ＭＳ Ｐゴシック</vt:lpstr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Toshiki Ishida</dc:creator>
  <cp:lastModifiedBy>say-fujisawa</cp:lastModifiedBy>
  <cp:revision>6</cp:revision>
  <dcterms:created xsi:type="dcterms:W3CDTF">2025-08-13T22:54:46Z</dcterms:created>
  <dcterms:modified xsi:type="dcterms:W3CDTF">2025-08-15T05:36:04Z</dcterms:modified>
</cp:coreProperties>
</file>