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6200438" cy="270002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628" y="-56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5416F-D225-48BF-8B5D-AECD88491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33" y="4418785"/>
            <a:ext cx="13770372" cy="9400070"/>
          </a:xfrm>
        </p:spPr>
        <p:txBody>
          <a:bodyPr anchor="b"/>
          <a:lstStyle>
            <a:lvl1pPr algn="ctr">
              <a:buNone/>
              <a:defRPr sz="1063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F83FCA-AF0A-4367-A8CD-4F1C45BBF9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5055" y="14181357"/>
            <a:ext cx="12150329" cy="6518796"/>
          </a:xfrm>
        </p:spPr>
        <p:txBody>
          <a:bodyPr/>
          <a:lstStyle>
            <a:lvl1pPr marL="0" indent="0" algn="ctr">
              <a:buNone/>
              <a:defRPr sz="4252"/>
            </a:lvl1pPr>
            <a:lvl2pPr marL="810021" indent="0" algn="ctr">
              <a:buNone/>
              <a:defRPr sz="3543"/>
            </a:lvl2pPr>
            <a:lvl3pPr marL="1620042" indent="0" algn="ctr">
              <a:buNone/>
              <a:defRPr sz="3189"/>
            </a:lvl3pPr>
            <a:lvl4pPr marL="2430064" indent="0" algn="ctr">
              <a:buNone/>
              <a:defRPr sz="2835"/>
            </a:lvl4pPr>
            <a:lvl5pPr marL="3240085" indent="0" algn="ctr">
              <a:buNone/>
              <a:defRPr sz="2835"/>
            </a:lvl5pPr>
            <a:lvl6pPr marL="4050106" indent="0" algn="ctr">
              <a:buNone/>
              <a:defRPr sz="2835"/>
            </a:lvl6pPr>
            <a:lvl7pPr marL="4860127" indent="0" algn="ctr">
              <a:buNone/>
              <a:defRPr sz="2835"/>
            </a:lvl7pPr>
            <a:lvl8pPr marL="5670149" indent="0" algn="ctr">
              <a:buNone/>
              <a:defRPr sz="2835"/>
            </a:lvl8pPr>
            <a:lvl9pPr marL="6480170" indent="0" algn="ctr">
              <a:buNone/>
              <a:defRPr sz="2835"/>
            </a:lvl9pPr>
          </a:lstStyle>
          <a:p>
            <a:r>
              <a:t>マスター サブタイトルの書式設定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7FE6D-8B85-4CEB-804C-66FB0F19FBC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426B7-3B8D-4DF0-B147-6EA352461FB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BF9F6-BACA-4947-8CFB-93A90A57D9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8C1E-17E3-401B-A1E1-F5A347D6B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CA4AB-F6C9-4544-9C30-539E5F6CE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765AF-84B8-4659-AAD5-FFF522D464B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D55C7-CC16-4FEB-B427-88329055D59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BEE58-75A0-42EF-9FB9-2F06FEF056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B2979A-B13E-47D4-AB4C-5DBD98D69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3440" y="1437511"/>
            <a:ext cx="3493219" cy="22881421"/>
          </a:xfrm>
        </p:spPr>
        <p:txBody>
          <a:bodyPr vert="eaVert"/>
          <a:lstStyle/>
          <a:p>
            <a:r>
              <a:t>マスター タイトルの書式設定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F09CFB-F820-4E56-B2DE-62B4B4DE3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3781" y="1437511"/>
            <a:ext cx="10277153" cy="22881421"/>
          </a:xfrm>
        </p:spPr>
        <p:txBody>
          <a:bodyPr vert="eaVert"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F21F9-A533-4FAC-A5DB-E43F573F53A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7150B-0636-477E-B544-DD14C10DE5E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4BEBC-AE7D-4825-9852-E1768BD7D6C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BFA6-5254-496C-AB96-00E232B4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29C17-C9DA-4C45-9708-BE1545AEF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9413D-0088-4DAA-B857-55470204425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5DD14-1DC9-44DE-B672-8937F684D7C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DBEC-A328-481E-A7A6-77ECE92C5D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A7CAC-F31B-494D-8DB4-E2CD2B686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343" y="6731308"/>
            <a:ext cx="13972878" cy="11231331"/>
          </a:xfrm>
        </p:spPr>
        <p:txBody>
          <a:bodyPr anchor="b"/>
          <a:lstStyle>
            <a:lvl1pPr>
              <a:buNone/>
              <a:defRPr sz="1063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361DFB-34D2-433F-8024-DC49C6138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5343" y="18068892"/>
            <a:ext cx="13972878" cy="5906292"/>
          </a:xfrm>
        </p:spPr>
        <p:txBody>
          <a:bodyPr/>
          <a:lstStyle>
            <a:lvl1pPr marL="0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1pPr>
            <a:lvl2pPr marL="810021" indent="0">
              <a:buNone/>
              <a:defRPr sz="3543">
                <a:solidFill>
                  <a:schemeClr val="tx1">
                    <a:tint val="82000"/>
                  </a:schemeClr>
                </a:solidFill>
              </a:defRPr>
            </a:lvl2pPr>
            <a:lvl3pPr marL="1620042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3pPr>
            <a:lvl4pPr marL="2430064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4pPr>
            <a:lvl5pPr marL="3240085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5pPr>
            <a:lvl6pPr marL="4050106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6pPr>
            <a:lvl7pPr marL="4860127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7pPr>
            <a:lvl8pPr marL="5670149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8pPr>
            <a:lvl9pPr marL="648017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FA37F-0820-424B-A62B-4E708E7C0FC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6F51C-9619-4820-8794-67F14F469C8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99427-6D61-4791-BABE-7FA9083A0A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A85F0-0965-40D8-93AE-AA3891CE0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E086A-4141-455B-B9D0-F4D62374B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780" y="7187553"/>
            <a:ext cx="6885186" cy="17131379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3BD2B-9389-43DA-BF60-A4D27F8DA707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201472" y="7187553"/>
            <a:ext cx="6885186" cy="17131379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22019-BFD6-40F5-A074-FA28E50ADDB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A36B9-9FB7-42BB-B670-64D160CC0A8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DF69A-53C3-4E2B-AD9A-F13CDB25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C2166-460C-467C-B05E-F6CF075E2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890" y="1437516"/>
            <a:ext cx="13972878" cy="5218791"/>
          </a:xfrm>
        </p:spPr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F00F6C-51F5-4FB8-8505-039BC45C4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892" y="6618801"/>
            <a:ext cx="6853544" cy="3243772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B1BA8-3CE1-4E97-82A4-04A37DF12717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1115892" y="9862573"/>
            <a:ext cx="6853544" cy="14506359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12559-DB9F-4C72-91DA-98E194C1F1F1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8201473" y="6618801"/>
            <a:ext cx="6887296" cy="3243772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A53FA7-C0FF-4470-B8BB-5A1BF1D70CE3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8201473" y="9862573"/>
            <a:ext cx="6887296" cy="14506359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FAC6EA-F416-4D03-872B-27DFFCB3A93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5B05FA-657D-4242-BA20-7C578A28282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4A1217-0C67-482D-A3A9-AF6FF054DD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320FF-FBD6-488F-ABA8-5088738D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35C492-5C5E-4625-BE0A-58488CFC688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3D5A30-B4F4-4F54-8232-8119FF6A137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9B2E23-B9F5-40C7-A865-43B3C5176A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D45E4-4010-4AFE-8F1E-AB7A26A7C87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D7192D-1F92-4460-A423-4157EFF4124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D7A5B-7939-4CFB-B758-AFE365C645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E9D4F-C3FB-40F0-B875-F75B1616E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890" y="1800013"/>
            <a:ext cx="5225063" cy="6300047"/>
          </a:xfrm>
        </p:spPr>
        <p:txBody>
          <a:bodyPr anchor="b"/>
          <a:lstStyle>
            <a:lvl1pPr>
              <a:buNone/>
              <a:defRPr sz="5669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D28CA-28BD-4650-8AF2-2451D6C97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7296" y="3887535"/>
            <a:ext cx="8201472" cy="19187642"/>
          </a:xfrm>
        </p:spPr>
        <p:txBody>
          <a:bodyPr/>
          <a:lstStyle>
            <a:lvl1pPr>
              <a:buNone/>
              <a:defRPr sz="5669"/>
            </a:lvl1pPr>
            <a:lvl2pPr>
              <a:buNone/>
              <a:defRPr sz="4961"/>
            </a:lvl2pPr>
            <a:lvl3pPr>
              <a:buNone/>
              <a:defRPr sz="4252"/>
            </a:lvl3pPr>
            <a:lvl4pPr>
              <a:buNone/>
              <a:defRPr sz="3543"/>
            </a:lvl4pPr>
            <a:lvl5pPr>
              <a:buNone/>
              <a:defRPr sz="3543"/>
            </a:lvl5pPr>
            <a:lvl6pPr>
              <a:buNone/>
              <a:defRPr sz="3543"/>
            </a:lvl6pPr>
            <a:lvl7pPr>
              <a:buNone/>
              <a:defRPr sz="3543"/>
            </a:lvl7pPr>
            <a:lvl8pPr>
              <a:buNone/>
              <a:defRPr sz="3543"/>
            </a:lvl8pPr>
            <a:lvl9pPr>
              <a:buNone/>
              <a:defRPr sz="3543"/>
            </a:lvl9pPr>
          </a:lstStyle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724B4-54F0-4B6C-B733-33E0F2CF399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115890" y="8100060"/>
            <a:ext cx="5225063" cy="15006363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14F34-DD9E-4E1A-9CB5-AB85DD22C16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ED902D-266F-4C30-BBCB-A6B9F8FF73C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1F45B-1A66-44F4-9216-CB6A706334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9B80C-4AF4-4B2B-94D6-8DE58ED60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890" y="1800013"/>
            <a:ext cx="5225063" cy="6300047"/>
          </a:xfrm>
        </p:spPr>
        <p:txBody>
          <a:bodyPr anchor="b"/>
          <a:lstStyle>
            <a:lvl1pPr>
              <a:buNone/>
              <a:defRPr sz="5669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28858A-3218-4E2B-B976-B18B0A407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87296" y="3887535"/>
            <a:ext cx="8201472" cy="19187642"/>
          </a:xfrm>
        </p:spPr>
        <p:txBody>
          <a:bodyPr anchor="t"/>
          <a:lstStyle>
            <a:lvl1pPr marL="0" indent="0">
              <a:buNone/>
              <a:defRPr sz="5669"/>
            </a:lvl1pPr>
            <a:lvl2pPr marL="810021" indent="0">
              <a:buNone/>
              <a:defRPr sz="4961"/>
            </a:lvl2pPr>
            <a:lvl3pPr marL="1620042" indent="0">
              <a:buNone/>
              <a:defRPr sz="4252"/>
            </a:lvl3pPr>
            <a:lvl4pPr marL="2430064" indent="0">
              <a:buNone/>
              <a:defRPr sz="3543"/>
            </a:lvl4pPr>
            <a:lvl5pPr marL="3240085" indent="0">
              <a:buNone/>
              <a:defRPr sz="3543"/>
            </a:lvl5pPr>
            <a:lvl6pPr marL="4050106" indent="0">
              <a:buNone/>
              <a:defRPr sz="3543"/>
            </a:lvl6pPr>
            <a:lvl7pPr marL="4860127" indent="0">
              <a:buNone/>
              <a:defRPr sz="3543"/>
            </a:lvl7pPr>
            <a:lvl8pPr marL="5670149" indent="0">
              <a:buNone/>
              <a:defRPr sz="3543"/>
            </a:lvl8pPr>
            <a:lvl9pPr marL="6480170" indent="0">
              <a:buNone/>
              <a:defRPr sz="3543"/>
            </a:lvl9pPr>
          </a:lstStyle>
          <a:p>
            <a:r>
              <a:t>アイコンをクリックして図を追加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9F498-18E5-47EF-B065-084BB13667F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115890" y="8100060"/>
            <a:ext cx="5225063" cy="15006363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6602F-18A7-4EF5-A85A-E80E02CD9E9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114A1-2D49-478B-8C6C-B94E77A1896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5F40A-C5F3-4F20-BB80-5A3C409776E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A65B67-E8E3-4448-8383-48537210B2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C75FF8-BEF8-48BB-836E-ED60AFEA0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780" y="1437516"/>
            <a:ext cx="13972878" cy="5218791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マスター タイトルの書式設定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BA6A3-442A-47F0-B36D-68B3DCC38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3780" y="7187553"/>
            <a:ext cx="13972878" cy="17131379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CE5D2-24B9-42A9-B375-246CDC060997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1113780" y="25025191"/>
            <a:ext cx="3645099" cy="143751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A82A7-3CFE-10FE-229D-DF6B4E57BE74}" type="datetimeFigureOut">
              <a:t>2026/9/8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84C3C-C46A-43D9-B575-EC251F8160F3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5366395" y="25025191"/>
            <a:ext cx="5467648" cy="143751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03718-AD4D-48AE-BE9A-C887487EF6F7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1441559" y="25025191"/>
            <a:ext cx="3645099" cy="143751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A65B67-E8E3-4448-8383-48537210B29A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620042">
        <a:lnSpc>
          <a:spcPct val="90000"/>
        </a:lnSpc>
        <a:spcBef>
          <a:spcPct val="0"/>
        </a:spcBef>
        <a:buNone/>
        <a:defRPr sz="7795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405011" indent="-405011" algn="l" defTabSz="1620042">
        <a:lnSpc>
          <a:spcPct val="90000"/>
        </a:lnSpc>
        <a:spcBef>
          <a:spcPts val="1772"/>
        </a:spcBef>
        <a:buFont typeface="Arial"/>
        <a:buChar char="•"/>
        <a:defRPr sz="4961" kern="1200">
          <a:solidFill>
            <a:schemeClr val="tx1"/>
          </a:solidFill>
          <a:latin typeface="+mn-lt"/>
          <a:ea typeface="+mn-lt"/>
          <a:cs typeface="+mn-lt"/>
        </a:defRPr>
      </a:lvl1pPr>
      <a:lvl2pPr marL="1215032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4252" kern="1200">
          <a:solidFill>
            <a:schemeClr val="tx1"/>
          </a:solidFill>
          <a:latin typeface="+mn-lt"/>
          <a:ea typeface="+mn-lt"/>
          <a:cs typeface="+mn-lt"/>
        </a:defRPr>
      </a:lvl2pPr>
      <a:lvl3pPr marL="2025053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3543" kern="1200">
          <a:solidFill>
            <a:schemeClr val="tx1"/>
          </a:solidFill>
          <a:latin typeface="+mn-lt"/>
          <a:ea typeface="+mn-lt"/>
          <a:cs typeface="+mn-lt"/>
        </a:defRPr>
      </a:lvl3pPr>
      <a:lvl4pPr marL="2835074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3189" kern="1200">
          <a:solidFill>
            <a:schemeClr val="tx1"/>
          </a:solidFill>
          <a:latin typeface="+mn-lt"/>
          <a:ea typeface="+mn-lt"/>
          <a:cs typeface="+mn-lt"/>
        </a:defRPr>
      </a:lvl4pPr>
      <a:lvl5pPr marL="3645096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3189" kern="1200">
          <a:solidFill>
            <a:schemeClr val="tx1"/>
          </a:solidFill>
          <a:latin typeface="+mn-lt"/>
          <a:ea typeface="+mn-lt"/>
          <a:cs typeface="+mn-lt"/>
        </a:defRPr>
      </a:lvl5pPr>
      <a:lvl6pPr marL="4455117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3189" kern="1200">
          <a:solidFill>
            <a:schemeClr val="tx1"/>
          </a:solidFill>
          <a:latin typeface="+mn-lt"/>
          <a:ea typeface="+mn-lt"/>
          <a:cs typeface="+mn-lt"/>
        </a:defRPr>
      </a:lvl6pPr>
      <a:lvl7pPr marL="5265138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3189" kern="1200">
          <a:solidFill>
            <a:schemeClr val="tx1"/>
          </a:solidFill>
          <a:latin typeface="+mn-lt"/>
          <a:ea typeface="+mn-lt"/>
          <a:cs typeface="+mn-lt"/>
        </a:defRPr>
      </a:lvl7pPr>
      <a:lvl8pPr marL="6075159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3189" kern="1200">
          <a:solidFill>
            <a:schemeClr val="tx1"/>
          </a:solidFill>
          <a:latin typeface="+mn-lt"/>
          <a:ea typeface="+mn-lt"/>
          <a:cs typeface="+mn-lt"/>
        </a:defRPr>
      </a:lvl8pPr>
      <a:lvl9pPr marL="6885181" indent="-405011" algn="l" defTabSz="1620042">
        <a:lnSpc>
          <a:spcPct val="90000"/>
        </a:lnSpc>
        <a:spcBef>
          <a:spcPts val="886"/>
        </a:spcBef>
        <a:buFont typeface="Arial"/>
        <a:buChar char="•"/>
        <a:defRPr sz="3189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1pPr>
      <a:lvl2pPr marL="810021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2pPr>
      <a:lvl3pPr marL="1620042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3pPr>
      <a:lvl4pPr marL="2430064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4pPr>
      <a:lvl5pPr marL="3240085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5pPr>
      <a:lvl6pPr marL="4050106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6pPr>
      <a:lvl7pPr marL="4860127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7pPr>
      <a:lvl8pPr marL="5670149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8pPr>
      <a:lvl9pPr marL="6480170" algn="l" defTabSz="1620042">
        <a:buNone/>
        <a:defRPr sz="3189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832569B-DD37-61A7-AA5F-BEA872A5D9E2}"/>
              </a:ext>
            </a:extLst>
          </p:cNvPr>
          <p:cNvSpPr>
            <a:spLocks noGrp="1"/>
          </p:cNvSpPr>
          <p:nvPr/>
        </p:nvSpPr>
        <p:spPr>
          <a:xfrm>
            <a:off x="361950" y="21012150"/>
            <a:ext cx="15478125" cy="4247317"/>
          </a:xfrm>
          <a:prstGeom prst="rect">
            <a:avLst/>
          </a:prstGeom>
          <a:solidFill>
            <a:srgbClr val="FFFFFF"/>
          </a:solidFill>
          <a:ln w="19050">
            <a:solidFill>
              <a:srgbClr val="E9CFC4"/>
            </a:solidFill>
            <a:prstDash val="solid"/>
          </a:ln>
        </p:spPr>
        <p:txBody>
          <a:bodyPr wrap="square" anchor="t">
            <a:spAutoFit/>
          </a:bodyPr>
          <a:lstStyle/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こちらのスペースに結論/結語を入力してください</a:t>
            </a: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文字フォント・サイズは調整してください</a:t>
            </a: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A0D8AF1-E0E8-E925-843A-4796AE99521D}"/>
              </a:ext>
            </a:extLst>
          </p:cNvPr>
          <p:cNvSpPr>
            <a:spLocks noGrp="1"/>
          </p:cNvSpPr>
          <p:nvPr/>
        </p:nvSpPr>
        <p:spPr>
          <a:xfrm>
            <a:off x="-1" y="25608608"/>
            <a:ext cx="11630025" cy="1394767"/>
          </a:xfrm>
          <a:prstGeom prst="rect">
            <a:avLst/>
          </a:prstGeom>
          <a:gradFill>
            <a:gsLst>
              <a:gs pos="0">
                <a:srgbClr val="FFF7F2"/>
              </a:gs>
              <a:gs pos="58000">
                <a:srgbClr val="FFFFFF"/>
              </a:gs>
              <a:gs pos="100000">
                <a:srgbClr val="FFF1EA"/>
              </a:gs>
            </a:gsLst>
            <a:lin ang="0"/>
          </a:gradFill>
          <a:ln w="0">
            <a:noFill/>
            <a:prstDash val="solid"/>
          </a:ln>
          <a:effectLst>
            <a:softEdge rad="0"/>
          </a:effectLst>
        </p:spPr>
        <p:txBody>
          <a:bodyPr wrap="square" lIns="285750" tIns="161925" rIns="285750" bIns="114300" anchor="ctr">
            <a:normAutofit/>
          </a:bodyPr>
          <a:lstStyle/>
          <a:p>
            <a:pPr algn="ctr">
              <a:spcAft>
                <a:spcPts val="7"/>
              </a:spcAft>
              <a:buNone/>
            </a:pPr>
            <a:r>
              <a:rPr sz="2550" b="1" dirty="0">
                <a:solidFill>
                  <a:srgbClr val="D95751"/>
                </a:solidFill>
                <a:latin typeface="Meiryo UI"/>
                <a:ea typeface="Meiryo UI"/>
                <a:cs typeface="Meiryo UI"/>
              </a:rPr>
              <a:t>JASTRO 2026</a:t>
            </a:r>
            <a:r>
              <a:rPr sz="1500" dirty="0">
                <a:solidFill>
                  <a:srgbClr val="D8A08B"/>
                </a:solidFill>
                <a:latin typeface="Meiryo UI"/>
                <a:ea typeface="Meiryo UI"/>
                <a:cs typeface="Meiryo UI"/>
              </a:rPr>
              <a:t>   | </a:t>
            </a:r>
            <a:r>
              <a:rPr sz="900" dirty="0">
                <a:solidFill>
                  <a:srgbClr val="EF6A60"/>
                </a:solidFill>
                <a:latin typeface="Meiryo UI"/>
                <a:ea typeface="Meiryo UI"/>
                <a:cs typeface="Meiryo UI"/>
              </a:rPr>
              <a:t>◆    </a:t>
            </a:r>
            <a:r>
              <a:rPr sz="1600" b="1" dirty="0">
                <a:solidFill>
                  <a:srgbClr val="8A675C"/>
                </a:solidFill>
                <a:latin typeface="Meiryo UI"/>
                <a:ea typeface="Meiryo UI"/>
                <a:cs typeface="Meiryo UI"/>
              </a:rPr>
              <a:t>MAKUHARI MESSE </a:t>
            </a:r>
          </a:p>
          <a:p>
            <a:pPr algn="ctr">
              <a:spcAft>
                <a:spcPts val="7"/>
              </a:spcAft>
              <a:buNone/>
            </a:pPr>
            <a:r>
              <a:rPr sz="1425" dirty="0">
                <a:solidFill>
                  <a:srgbClr val="8A675C"/>
                </a:solidFill>
                <a:latin typeface="Meiryo UI"/>
                <a:ea typeface="Meiryo UI"/>
                <a:cs typeface="Meiryo UI"/>
              </a:rPr>
              <a:t>Blooming </a:t>
            </a:r>
            <a:r>
              <a:rPr sz="1425" dirty="0" err="1">
                <a:solidFill>
                  <a:srgbClr val="8A675C"/>
                </a:solidFill>
                <a:latin typeface="Meiryo UI"/>
                <a:ea typeface="Meiryo UI"/>
                <a:cs typeface="Meiryo UI"/>
              </a:rPr>
              <a:t>Boudaries</a:t>
            </a:r>
            <a:r>
              <a:rPr sz="1425" dirty="0">
                <a:solidFill>
                  <a:srgbClr val="8A675C"/>
                </a:solidFill>
                <a:latin typeface="Meiryo UI"/>
                <a:ea typeface="Meiryo UI"/>
                <a:cs typeface="Meiryo UI"/>
              </a:rPr>
              <a:t> –</a:t>
            </a:r>
            <a:r>
              <a:rPr sz="1425" dirty="0" err="1">
                <a:solidFill>
                  <a:srgbClr val="8A675C"/>
                </a:solidFill>
                <a:latin typeface="Meiryo UI"/>
                <a:ea typeface="Meiryo UI"/>
                <a:cs typeface="Meiryo UI"/>
              </a:rPr>
              <a:t>やさしさと革新、人に寄り添う放射線治療</a:t>
            </a:r>
            <a:r>
              <a:rPr sz="1425" dirty="0">
                <a:solidFill>
                  <a:srgbClr val="8A675C"/>
                </a:solidFill>
                <a:latin typeface="Meiryo UI"/>
                <a:ea typeface="Meiryo UI"/>
                <a:cs typeface="Meiryo UI"/>
              </a:rPr>
              <a:t>ー</a:t>
            </a:r>
            <a:endParaRPr sz="1425" b="1" dirty="0">
              <a:solidFill>
                <a:srgbClr val="8A675C"/>
              </a:solidFill>
              <a:latin typeface="Meiryo UI"/>
              <a:ea typeface="Meiryo UI"/>
              <a:cs typeface="Meiryo UI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D734058-B50F-1CDC-BF8F-65D7BAAD0853}"/>
              </a:ext>
            </a:extLst>
          </p:cNvPr>
          <p:cNvSpPr>
            <a:spLocks noGrp="1"/>
          </p:cNvSpPr>
          <p:nvPr/>
        </p:nvSpPr>
        <p:spPr>
          <a:xfrm>
            <a:off x="342900" y="10782300"/>
            <a:ext cx="15478125" cy="9094797"/>
          </a:xfrm>
          <a:prstGeom prst="rect">
            <a:avLst/>
          </a:prstGeom>
          <a:solidFill>
            <a:srgbClr val="FFFFFF"/>
          </a:solidFill>
          <a:ln w="19050">
            <a:solidFill>
              <a:srgbClr val="E9CFC4"/>
            </a:solidFill>
            <a:prstDash val="solid"/>
          </a:ln>
        </p:spPr>
        <p:txBody>
          <a:bodyPr wrap="square" anchor="t">
            <a:spAutoFit/>
          </a:bodyPr>
          <a:lstStyle/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こちらのスペースに結果を入力し、図・表を貼付してください</a:t>
            </a: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文字フォント・サイズは調整してください</a:t>
            </a: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F27592D-F6D3-D24E-CF9F-2209BB3F2A65}"/>
              </a:ext>
            </a:extLst>
          </p:cNvPr>
          <p:cNvSpPr>
            <a:spLocks noGrp="1"/>
          </p:cNvSpPr>
          <p:nvPr/>
        </p:nvSpPr>
        <p:spPr>
          <a:xfrm>
            <a:off x="4000499" y="213070"/>
            <a:ext cx="10502899" cy="169068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Autofit/>
          </a:bodyPr>
          <a:lstStyle/>
          <a:p>
            <a:pPr algn="l">
              <a:buNone/>
              <a:defRPr sz="345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演題名</a:t>
            </a:r>
            <a:endParaRPr sz="2000" b="1" u="none" dirty="0">
              <a:solidFill>
                <a:srgbClr val="542A1C"/>
              </a:solidFill>
              <a:latin typeface="Meiryo UI"/>
              <a:ea typeface="Meiryo UI"/>
              <a:cs typeface="Meiryo UI"/>
            </a:endParaRPr>
          </a:p>
          <a:p>
            <a:pPr algn="l">
              <a:buNone/>
              <a:defRPr sz="345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000" b="1" u="none" dirty="0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　</a:t>
            </a: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こちらのスペースに、演題名の入力をお願い</a:t>
            </a:r>
            <a:r>
              <a:rPr lang="ja-JP" altLang="en-US" sz="2000" b="1" u="none" dirty="0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致します</a:t>
            </a:r>
            <a:r>
              <a:rPr sz="2000" b="1" u="none" dirty="0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（スペースを含んで全角換算40文字以内）。</a:t>
            </a: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形式は問いません</a:t>
            </a:r>
            <a:r>
              <a:rPr sz="2000" b="1" u="none" dirty="0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。※</a:t>
            </a: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こちらの注意書きは削除してください</a:t>
            </a:r>
            <a:r>
              <a:rPr sz="2000" b="1" u="none" dirty="0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。</a:t>
            </a:r>
            <a:endParaRPr lang="en-US" sz="2000" b="1" dirty="0">
              <a:solidFill>
                <a:srgbClr val="542A1C"/>
              </a:solidFill>
              <a:latin typeface="Meiryo UI"/>
              <a:ea typeface="Meiryo UI"/>
              <a:cs typeface="Meiryo UI"/>
            </a:endParaRPr>
          </a:p>
          <a:p>
            <a:pPr algn="l">
              <a:buNone/>
              <a:defRPr sz="345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endParaRPr lang="en-US" sz="2000" b="1" u="none" dirty="0">
              <a:solidFill>
                <a:srgbClr val="542A1C"/>
              </a:solidFill>
              <a:latin typeface="Meiryo UI"/>
              <a:ea typeface="Meiryo UI"/>
              <a:cs typeface="Meiryo UI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0CC9DC-838E-F9D8-0AA5-DB4642FC6DEF}"/>
              </a:ext>
            </a:extLst>
          </p:cNvPr>
          <p:cNvSpPr>
            <a:spLocks noGrp="1"/>
          </p:cNvSpPr>
          <p:nvPr/>
        </p:nvSpPr>
        <p:spPr>
          <a:xfrm>
            <a:off x="4053681" y="2171699"/>
            <a:ext cx="10449718" cy="104399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Autofit/>
          </a:bodyPr>
          <a:lstStyle/>
          <a:p>
            <a:pPr algn="l">
              <a:buNone/>
              <a:defRPr sz="210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10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演者および所属</a:t>
            </a:r>
            <a:endParaRPr sz="2100" b="1" u="none" dirty="0">
              <a:solidFill>
                <a:srgbClr val="896A60"/>
              </a:solidFill>
              <a:latin typeface="Meiryo UI"/>
              <a:ea typeface="Meiryo UI"/>
              <a:cs typeface="Meiryo UI"/>
            </a:endParaRPr>
          </a:p>
          <a:p>
            <a:pPr algn="l">
              <a:buNone/>
              <a:defRPr sz="210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10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　</a:t>
            </a:r>
            <a:r>
              <a:rPr sz="210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こちらのスペースに、演者名および所属の入力をお願いいたします</a:t>
            </a:r>
            <a:r>
              <a:rPr sz="210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。</a:t>
            </a:r>
          </a:p>
          <a:p>
            <a:pPr algn="l">
              <a:buNone/>
              <a:defRPr sz="210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10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　</a:t>
            </a:r>
            <a:r>
              <a:rPr sz="210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形式は問いません</a:t>
            </a:r>
            <a:r>
              <a:rPr sz="210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。※</a:t>
            </a:r>
            <a:r>
              <a:rPr sz="210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こちらの注意書きは、削除してください</a:t>
            </a:r>
            <a:endParaRPr lang="en-US" sz="2100" b="1" u="none" dirty="0">
              <a:solidFill>
                <a:srgbClr val="896A60"/>
              </a:solidFill>
              <a:latin typeface="Meiryo UI"/>
              <a:ea typeface="Meiryo UI"/>
              <a:cs typeface="Meiryo UI"/>
            </a:endParaRPr>
          </a:p>
        </p:txBody>
      </p:sp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8DB7F1E3-45C9-4E5F-9651-6E40176F3F33}"/>
              </a:ext>
            </a:extLst>
          </p:cNvPr>
          <p:cNvSpPr>
            <a:spLocks noGrp="1"/>
          </p:cNvSpPr>
          <p:nvPr/>
        </p:nvSpPr>
        <p:spPr>
          <a:xfrm>
            <a:off x="3676650" y="0"/>
            <a:ext cx="0" cy="3600450"/>
          </a:xfrm>
          <a:prstGeom prst="line">
            <a:avLst/>
          </a:prstGeom>
          <a:ln w="28575">
            <a:solidFill>
              <a:srgbClr val="F3B29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8C66977-296A-1134-BD8A-E4CE6276CEFA}"/>
              </a:ext>
            </a:extLst>
          </p:cNvPr>
          <p:cNvSpPr>
            <a:spLocks noGrp="1"/>
          </p:cNvSpPr>
          <p:nvPr/>
        </p:nvSpPr>
        <p:spPr>
          <a:xfrm>
            <a:off x="342900" y="342900"/>
            <a:ext cx="3048000" cy="2857500"/>
          </a:xfrm>
          <a:prstGeom prst="roundRect">
            <a:avLst>
              <a:gd name="adj" fmla="val 6000"/>
            </a:avLst>
          </a:prstGeom>
          <a:solidFill>
            <a:srgbClr val="FFF9F5"/>
          </a:solidFill>
          <a:ln w="38100">
            <a:solidFill>
              <a:srgbClr val="EF6A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None/>
              <a:defRPr sz="270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演題番号欄</a:t>
            </a:r>
            <a:endParaRPr sz="2000" b="1" u="none" dirty="0">
              <a:solidFill>
                <a:srgbClr val="542A1C"/>
              </a:solidFill>
              <a:latin typeface="Meiryo UI"/>
              <a:ea typeface="Meiryo UI"/>
              <a:cs typeface="Meiryo UI"/>
            </a:endParaRPr>
          </a:p>
          <a:p>
            <a:pPr>
              <a:lnSpc>
                <a:spcPct val="150000"/>
              </a:lnSpc>
              <a:buNone/>
              <a:defRPr sz="270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演題番号は事務局で</a:t>
            </a:r>
            <a:endParaRPr sz="2000" b="1" u="none" dirty="0">
              <a:solidFill>
                <a:srgbClr val="542A1C"/>
              </a:solidFill>
              <a:latin typeface="Meiryo UI"/>
              <a:ea typeface="Meiryo UI"/>
              <a:cs typeface="Meiryo UI"/>
            </a:endParaRPr>
          </a:p>
          <a:p>
            <a:pPr>
              <a:lnSpc>
                <a:spcPct val="150000"/>
              </a:lnSpc>
              <a:buNone/>
              <a:defRPr sz="270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準備して貼付します</a:t>
            </a:r>
            <a:r>
              <a:rPr sz="2000" b="1" u="none" dirty="0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。</a:t>
            </a:r>
          </a:p>
          <a:p>
            <a:pPr>
              <a:lnSpc>
                <a:spcPct val="150000"/>
              </a:lnSpc>
              <a:buNone/>
              <a:defRPr sz="270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endParaRPr sz="2000" b="1" u="none" dirty="0">
              <a:solidFill>
                <a:srgbClr val="542A1C"/>
              </a:solidFill>
              <a:latin typeface="Meiryo UI"/>
              <a:ea typeface="Meiryo UI"/>
              <a:cs typeface="Meiryo UI"/>
            </a:endParaRPr>
          </a:p>
          <a:p>
            <a:pPr>
              <a:lnSpc>
                <a:spcPct val="150000"/>
              </a:lnSpc>
              <a:buNone/>
              <a:defRPr sz="2700" b="1" u="none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000" b="1" u="none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こちらの注意書きは削除してください</a:t>
            </a:r>
            <a:r>
              <a:rPr sz="2000" b="1" u="none" dirty="0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6DBD32A-2C39-F1BF-B493-14CA208841E0}"/>
              </a:ext>
            </a:extLst>
          </p:cNvPr>
          <p:cNvSpPr>
            <a:spLocks noGrp="1"/>
          </p:cNvSpPr>
          <p:nvPr/>
        </p:nvSpPr>
        <p:spPr>
          <a:xfrm>
            <a:off x="360364" y="4077941"/>
            <a:ext cx="7524750" cy="530915"/>
          </a:xfrm>
          <a:prstGeom prst="rect">
            <a:avLst/>
          </a:prstGeom>
          <a:solidFill>
            <a:srgbClr val="EF6A60"/>
          </a:solidFill>
          <a:ln w="9525">
            <a:solidFill>
              <a:srgbClr val="EF6A60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algn="ctr">
              <a:buNone/>
              <a:defRPr sz="2850" b="1" u="none">
                <a:solidFill>
                  <a:srgbClr val="FFFFFF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>
                <a:solidFill>
                  <a:srgbClr val="FFFFFF"/>
                </a:solidFill>
                <a:latin typeface="Meiryo UI"/>
                <a:ea typeface="Meiryo UI"/>
                <a:cs typeface="Meiryo UI"/>
              </a:rPr>
              <a:t>背景・目的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83A16D4-3A0A-B051-FABB-BD3BB7D280DD}"/>
              </a:ext>
            </a:extLst>
          </p:cNvPr>
          <p:cNvSpPr>
            <a:spLocks noGrp="1"/>
          </p:cNvSpPr>
          <p:nvPr/>
        </p:nvSpPr>
        <p:spPr>
          <a:xfrm>
            <a:off x="8315325" y="4077942"/>
            <a:ext cx="7524750" cy="530915"/>
          </a:xfrm>
          <a:prstGeom prst="rect">
            <a:avLst/>
          </a:prstGeom>
          <a:solidFill>
            <a:srgbClr val="EF6A60"/>
          </a:solidFill>
          <a:ln w="9525">
            <a:solidFill>
              <a:srgbClr val="EF6A60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algn="ctr">
              <a:buNone/>
              <a:defRPr sz="2850" b="1" u="none">
                <a:solidFill>
                  <a:srgbClr val="FFFFFF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>
                <a:solidFill>
                  <a:srgbClr val="FFFFFF"/>
                </a:solidFill>
                <a:latin typeface="Meiryo UI"/>
                <a:ea typeface="Meiryo UI"/>
                <a:cs typeface="Meiryo UI"/>
              </a:rPr>
              <a:t>対象・方法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425C9F3-E9AD-4BAC-A9EA-8A447DFF5863}"/>
              </a:ext>
            </a:extLst>
          </p:cNvPr>
          <p:cNvSpPr>
            <a:spLocks noGrp="1"/>
          </p:cNvSpPr>
          <p:nvPr/>
        </p:nvSpPr>
        <p:spPr>
          <a:xfrm>
            <a:off x="361950" y="4876800"/>
            <a:ext cx="7524750" cy="4593565"/>
          </a:xfrm>
          <a:prstGeom prst="rect">
            <a:avLst/>
          </a:prstGeom>
          <a:solidFill>
            <a:srgbClr val="FFFFFF"/>
          </a:solidFill>
          <a:ln w="19050">
            <a:solidFill>
              <a:srgbClr val="E9CFC4"/>
            </a:solidFill>
            <a:prstDash val="solid"/>
          </a:ln>
        </p:spPr>
        <p:txBody>
          <a:bodyPr wrap="square" anchor="t">
            <a:spAutoFit/>
          </a:bodyPr>
          <a:lstStyle/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 dirty="0" err="1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こちらのスペースに背景・目的を入力してください</a:t>
            </a:r>
            <a:endParaRPr sz="2250" b="0" u="none" dirty="0">
              <a:solidFill>
                <a:srgbClr val="5D6874"/>
              </a:solidFill>
              <a:latin typeface="Meiryo UI"/>
              <a:ea typeface="Meiryo UI"/>
              <a:cs typeface="Meiryo UI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 dirty="0" err="1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文字フォント・サイズは調整してください</a:t>
            </a:r>
            <a:endParaRPr sz="2250" b="0" u="none" dirty="0">
              <a:solidFill>
                <a:srgbClr val="5D6874"/>
              </a:solidFill>
              <a:latin typeface="Meiryo UI"/>
              <a:ea typeface="Meiryo UI"/>
              <a:cs typeface="Meiryo UI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 dirty="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ACF1DF6-F403-C3BA-062D-C1FE73C49823}"/>
              </a:ext>
            </a:extLst>
          </p:cNvPr>
          <p:cNvSpPr>
            <a:spLocks noGrp="1"/>
          </p:cNvSpPr>
          <p:nvPr/>
        </p:nvSpPr>
        <p:spPr>
          <a:xfrm>
            <a:off x="8315325" y="4876800"/>
            <a:ext cx="7524750" cy="4593565"/>
          </a:xfrm>
          <a:prstGeom prst="rect">
            <a:avLst/>
          </a:prstGeom>
          <a:solidFill>
            <a:srgbClr val="FFFFFF"/>
          </a:solidFill>
          <a:ln w="19050">
            <a:solidFill>
              <a:srgbClr val="E9CFC4"/>
            </a:solidFill>
            <a:prstDash val="solid"/>
          </a:ln>
        </p:spPr>
        <p:txBody>
          <a:bodyPr wrap="square" anchor="t">
            <a:spAutoFit/>
          </a:bodyPr>
          <a:lstStyle/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こちらのスペースに対象・方法を入力してください</a:t>
            </a: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250" b="0" u="none">
                <a:solidFill>
                  <a:srgbClr val="5D6874"/>
                </a:solidFill>
                <a:latin typeface="Meiryo UI"/>
                <a:ea typeface="Meiryo UI"/>
                <a:cs typeface="Meiryo UI"/>
              </a:rPr>
              <a:t>文字フォント・サイズは調整してください</a:t>
            </a: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  <a:p>
            <a:pPr algn="l">
              <a:buNone/>
              <a:defRPr sz="2250" b="0" u="none">
                <a:solidFill>
                  <a:srgbClr val="5D6874"/>
                </a:solidFill>
                <a:latin typeface="Noto Sans CJK JP"/>
                <a:ea typeface="Noto Sans CJK JP"/>
                <a:cs typeface="Noto Sans CJK JP"/>
              </a:defRPr>
            </a:pPr>
            <a:endParaRPr sz="2250" b="0" u="none">
              <a:solidFill>
                <a:srgbClr val="5D6874"/>
              </a:solidFill>
              <a:latin typeface="Noto Sans CJK JP"/>
              <a:ea typeface="Noto Sans CJK JP"/>
              <a:cs typeface="Noto Sans CJK JP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4168E77-6B7C-4AAA-AC8F-0DFB74239FD7}"/>
              </a:ext>
            </a:extLst>
          </p:cNvPr>
          <p:cNvSpPr>
            <a:spLocks noGrp="1"/>
          </p:cNvSpPr>
          <p:nvPr/>
        </p:nvSpPr>
        <p:spPr>
          <a:xfrm>
            <a:off x="361950" y="9964392"/>
            <a:ext cx="15478125" cy="530915"/>
          </a:xfrm>
          <a:prstGeom prst="rect">
            <a:avLst/>
          </a:prstGeom>
          <a:solidFill>
            <a:srgbClr val="EF6A60"/>
          </a:solidFill>
          <a:ln w="9525">
            <a:solidFill>
              <a:srgbClr val="EF6A60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algn="ctr">
              <a:buNone/>
              <a:defRPr sz="2850" b="1" u="none">
                <a:solidFill>
                  <a:srgbClr val="FFFFFF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>
                <a:solidFill>
                  <a:srgbClr val="FFFFFF"/>
                </a:solidFill>
                <a:latin typeface="Meiryo UI"/>
                <a:ea typeface="Meiryo UI"/>
                <a:cs typeface="Meiryo UI"/>
              </a:rPr>
              <a:t>結果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CA5FF1A-F7D6-6F87-F56D-7686143DB15D}"/>
              </a:ext>
            </a:extLst>
          </p:cNvPr>
          <p:cNvSpPr>
            <a:spLocks noGrp="1"/>
          </p:cNvSpPr>
          <p:nvPr/>
        </p:nvSpPr>
        <p:spPr>
          <a:xfrm>
            <a:off x="361950" y="20194242"/>
            <a:ext cx="15478125" cy="530915"/>
          </a:xfrm>
          <a:prstGeom prst="rect">
            <a:avLst/>
          </a:prstGeom>
          <a:solidFill>
            <a:srgbClr val="EF6A60"/>
          </a:solidFill>
          <a:ln w="9525">
            <a:solidFill>
              <a:srgbClr val="EF6A60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algn="ctr">
              <a:buNone/>
              <a:defRPr sz="2850" b="1" u="none">
                <a:solidFill>
                  <a:srgbClr val="FFFFFF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>
                <a:solidFill>
                  <a:srgbClr val="FFFFFF"/>
                </a:solidFill>
                <a:latin typeface="Meiryo UI"/>
                <a:ea typeface="Meiryo UI"/>
                <a:cs typeface="Meiryo UI"/>
              </a:rPr>
              <a:t>結論／結語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4301F02-FAD9-FC46-CA09-DAE45ECEF834}"/>
              </a:ext>
            </a:extLst>
          </p:cNvPr>
          <p:cNvSpPr>
            <a:spLocks noGrp="1"/>
          </p:cNvSpPr>
          <p:nvPr/>
        </p:nvSpPr>
        <p:spPr>
          <a:xfrm>
            <a:off x="685800" y="13466996"/>
            <a:ext cx="14830425" cy="3698408"/>
          </a:xfrm>
          <a:prstGeom prst="roundRect">
            <a:avLst>
              <a:gd name="adj" fmla="val 3214"/>
            </a:avLst>
          </a:prstGeom>
          <a:solidFill>
            <a:srgbClr val="FFF3ED"/>
          </a:solidFill>
          <a:ln w="28575">
            <a:solidFill>
              <a:srgbClr val="F3B29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0" tIns="540000" rIns="540000" bIns="540000" anchor="ctr">
            <a:spAutoFit/>
          </a:bodyPr>
          <a:lstStyle/>
          <a:p>
            <a:pPr>
              <a:lnSpc>
                <a:spcPct val="120000"/>
              </a:lnSpc>
              <a:buNone/>
              <a:defRPr sz="285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注意事項</a:t>
            </a:r>
            <a:endParaRPr sz="2850" b="1" u="none" dirty="0">
              <a:solidFill>
                <a:srgbClr val="896A60"/>
              </a:solidFill>
              <a:latin typeface="Meiryo UI"/>
              <a:ea typeface="Meiryo UI"/>
              <a:cs typeface="Meiryo UI"/>
            </a:endParaRPr>
          </a:p>
          <a:p>
            <a:pPr>
              <a:lnSpc>
                <a:spcPct val="120000"/>
              </a:lnSpc>
              <a:buNone/>
              <a:defRPr sz="285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※</a:t>
            </a:r>
            <a:r>
              <a:rPr sz="285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各項目のバランス等は変更して構いません</a:t>
            </a: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。</a:t>
            </a:r>
          </a:p>
          <a:p>
            <a:pPr>
              <a:lnSpc>
                <a:spcPct val="120000"/>
              </a:lnSpc>
              <a:buNone/>
              <a:defRPr sz="285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※</a:t>
            </a:r>
            <a:r>
              <a:rPr lang="ja-JP" altLang="en-US" sz="2850" b="1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テンプレートの</a:t>
            </a: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ポスターのサイズは幅90 cm × 高さ150 </a:t>
            </a:r>
            <a:r>
              <a:rPr sz="285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cmです</a:t>
            </a: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。</a:t>
            </a:r>
          </a:p>
          <a:p>
            <a:pPr>
              <a:lnSpc>
                <a:spcPct val="120000"/>
              </a:lnSpc>
              <a:buNone/>
              <a:defRPr sz="285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※</a:t>
            </a:r>
            <a:r>
              <a:rPr sz="285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COIがある場合には</a:t>
            </a:r>
            <a:r>
              <a:rPr lang="ja-JP" altLang="en-US"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右下の</a:t>
            </a:r>
            <a:r>
              <a:rPr lang="en-US" altLang="ja-JP"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COI</a:t>
            </a:r>
            <a:r>
              <a:rPr lang="ja-JP" altLang="en-US"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開示文章を</a:t>
            </a:r>
            <a:r>
              <a:rPr sz="285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適宜変更してください</a:t>
            </a: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。</a:t>
            </a:r>
          </a:p>
          <a:p>
            <a:pPr>
              <a:lnSpc>
                <a:spcPct val="120000"/>
              </a:lnSpc>
              <a:buNone/>
              <a:defRPr sz="2850" b="1" u="none">
                <a:solidFill>
                  <a:srgbClr val="896A60"/>
                </a:solidFill>
                <a:latin typeface="Noto Sans CJK JP"/>
                <a:ea typeface="Noto Sans CJK JP"/>
                <a:cs typeface="Noto Sans CJK JP"/>
              </a:defRPr>
            </a:pP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※</a:t>
            </a:r>
            <a:r>
              <a:rPr sz="2850" b="1" u="none" dirty="0" err="1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こちらの注意書きは、削除してください</a:t>
            </a:r>
            <a:r>
              <a:rPr sz="2850" b="1" u="none" dirty="0">
                <a:solidFill>
                  <a:srgbClr val="896A60"/>
                </a:solidFill>
                <a:latin typeface="Meiryo UI"/>
                <a:ea typeface="Meiryo UI"/>
                <a:cs typeface="Meiryo UI"/>
              </a:rPr>
              <a:t>。</a:t>
            </a:r>
          </a:p>
        </p:txBody>
      </p:sp>
      <p:sp>
        <p:nvSpPr>
          <p:cNvPr id="23" name="footer-coral-rule">
            <a:extLst>
              <a:ext uri="{FF2B5EF4-FFF2-40B4-BE49-F238E27FC236}">
                <a16:creationId xmlns:a16="http://schemas.microsoft.com/office/drawing/2014/main" id="{9793ACA3-7DE3-482F-B0BB-B80C0B9826DC}"/>
              </a:ext>
            </a:extLst>
          </p:cNvPr>
          <p:cNvSpPr>
            <a:spLocks noGrp="1"/>
          </p:cNvSpPr>
          <p:nvPr/>
        </p:nvSpPr>
        <p:spPr>
          <a:xfrm>
            <a:off x="-1587" y="25562889"/>
            <a:ext cx="11631612" cy="45719"/>
          </a:xfrm>
          <a:prstGeom prst="rect">
            <a:avLst/>
          </a:prstGeom>
          <a:solidFill>
            <a:srgbClr val="EF6A60"/>
          </a:solidFill>
          <a:ln w="0">
            <a:solidFill>
              <a:srgbClr val="EF6A6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44" name="図 10"/>
          <p:cNvPicPr>
            <a:picLocks noChangeAspect="1"/>
          </p:cNvPicPr>
          <p:nvPr/>
        </p:nvPicPr>
        <p:blipFill>
          <a:blip r:embed="rId4"/>
          <a:srcRect l="166" r="166"/>
          <a:stretch>
            <a:fillRect/>
          </a:stretch>
        </p:blipFill>
        <p:spPr>
          <a:xfrm>
            <a:off x="11630025" y="25565100"/>
            <a:ext cx="4572000" cy="1438275"/>
          </a:xfrm>
          <a:prstGeom prst="rect">
            <a:avLst/>
          </a:prstGeom>
        </p:spPr>
      </p:pic>
      <p:sp>
        <p:nvSpPr>
          <p:cNvPr id="22" name="coi-editable-statement">
            <a:extLst>
              <a:ext uri="{FF2B5EF4-FFF2-40B4-BE49-F238E27FC236}">
                <a16:creationId xmlns:a16="http://schemas.microsoft.com/office/drawing/2014/main" id="{0E04ECE5-3A32-8B29-3798-06B50E16C2DA}"/>
              </a:ext>
            </a:extLst>
          </p:cNvPr>
          <p:cNvSpPr>
            <a:spLocks noGrp="1"/>
          </p:cNvSpPr>
          <p:nvPr/>
        </p:nvSpPr>
        <p:spPr>
          <a:xfrm>
            <a:off x="11887200" y="25993725"/>
            <a:ext cx="4048125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spcAft>
                <a:spcPts val="0"/>
              </a:spcAft>
              <a:buNone/>
            </a:pPr>
            <a:r>
              <a:rPr sz="1400" b="1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演題発表内容に関連し、発表者（ら）に</a:t>
            </a:r>
            <a:endParaRPr sz="1400" b="1" dirty="0">
              <a:solidFill>
                <a:srgbClr val="542A1C"/>
              </a:solidFill>
              <a:latin typeface="Meiryo UI"/>
              <a:ea typeface="Meiryo UI"/>
              <a:cs typeface="Meiryo UI"/>
            </a:endParaRPr>
          </a:p>
          <a:p>
            <a:pPr algn="l">
              <a:spcAft>
                <a:spcPts val="0"/>
              </a:spcAft>
              <a:buNone/>
            </a:pPr>
            <a:r>
              <a:rPr sz="1400" b="1" dirty="0" err="1">
                <a:solidFill>
                  <a:srgbClr val="542A1C"/>
                </a:solidFill>
                <a:latin typeface="Meiryo UI"/>
                <a:ea typeface="Meiryo UI"/>
                <a:cs typeface="Meiryo UI"/>
              </a:rPr>
              <a:t>開示すべきCOI関係にある企業等はありません</a:t>
            </a:r>
            <a:r>
              <a:rPr sz="1400" b="1" dirty="0">
                <a:solidFill>
                  <a:srgbClr val="542A1C"/>
                </a:solidFill>
                <a:latin typeface="Noto Sans CJK JP"/>
                <a:ea typeface="Noto Sans CJK JP"/>
                <a:cs typeface="Noto Sans CJK JP"/>
              </a:rPr>
              <a:t>。</a:t>
            </a:r>
          </a:p>
        </p:txBody>
      </p:sp>
      <p:sp>
        <p:nvSpPr>
          <p:cNvPr id="6" name="直線コネクタ 5">
            <a:extLst>
              <a:ext uri="{FF2B5EF4-FFF2-40B4-BE49-F238E27FC236}">
                <a16:creationId xmlns:a16="http://schemas.microsoft.com/office/drawing/2014/main" id="{EBEA72EE-ECE7-41E2-B0FB-51C0F8E9DD01}"/>
              </a:ext>
            </a:extLst>
          </p:cNvPr>
          <p:cNvSpPr>
            <a:spLocks noGrp="1"/>
          </p:cNvSpPr>
          <p:nvPr/>
        </p:nvSpPr>
        <p:spPr>
          <a:xfrm>
            <a:off x="0" y="3648075"/>
            <a:ext cx="16202025" cy="0"/>
          </a:xfrm>
          <a:prstGeom prst="line">
            <a:avLst/>
          </a:prstGeom>
          <a:ln w="57150">
            <a:solidFill>
              <a:srgbClr val="EF6A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379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</Words>
  <Application>Microsoft Office PowerPoint</Application>
  <DocSecurity>0</DocSecurity>
  <PresentationFormat>ユーザー設定</PresentationFormat>
  <Paragraphs>79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Noto Sans CJK JP</vt:lpstr>
      <vt:lpstr>Aptos</vt:lpstr>
      <vt:lpstr>Aptos Display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真 齋藤</cp:lastModifiedBy>
  <cp:revision>4</cp:revision>
  <dcterms:created xsi:type="dcterms:W3CDTF">2026-08-14T07:13:11Z</dcterms:created>
  <dcterms:modified xsi:type="dcterms:W3CDTF">2026-09-08T05:12:27Z</dcterms:modified>
</cp:coreProperties>
</file>