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JASTRO2026 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ページ番号">
            <a:extLst>
              <a:ext uri="{FF2B5EF4-FFF2-40B4-BE49-F238E27FC236}">
                <a16:creationId xmlns:a16="http://schemas.microsoft.com/office/drawing/2014/main" id="{AB1BD56D-250A-4932-830F-8F0CAB78636B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153650" y="6550533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/>
          <a:lstStyle/>
          <a:p>
            <a:pPr algn="r">
              <a:buNone/>
              <a:defRPr sz="1100">
                <a:solidFill>
                  <a:srgbClr val="A17E73"/>
                </a:solidFill>
                <a:latin typeface="Calibri"/>
                <a:ea typeface="Calibri"/>
                <a:cs typeface="Calibri"/>
              </a:defRPr>
            </a:pPr>
            <a:fld id="{8574A810-7A8E-054F-9F6B-09E9C694ECF9}" type="slidenum">
              <a:rPr sz="1100">
                <a:solidFill>
                  <a:srgbClr val="A17E73"/>
                </a:solidFill>
                <a:latin typeface="Calibri"/>
                <a:ea typeface="Calibri"/>
                <a:cs typeface="Calibri"/>
              </a:rPr>
              <a:t>‹#›</a:t>
            </a:fld>
            <a:endParaRPr sz="1100">
              <a:solidFill>
                <a:srgbClr val="A17E7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見出し帯（削除可）">
            <a:extLst>
              <a:ext uri="{FF2B5EF4-FFF2-40B4-BE49-F238E27FC236}">
                <a16:creationId xmlns:a16="http://schemas.microsoft.com/office/drawing/2014/main" id="{57A09B38-F490-4399-9E5F-C338A3E8BD0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0"/>
            <a:ext cx="12015788" cy="1057275"/>
          </a:xfrm>
          <a:prstGeom prst="rect">
            <a:avLst/>
          </a:prstGeom>
          <a:solidFill>
            <a:srgbClr val="F9E8E4"/>
          </a:solidFill>
          <a:ln w="0">
            <a:noFill/>
            <a:prstDash val="solid"/>
          </a:ln>
        </p:spPr>
        <p:txBody>
          <a:bodyPr lIns="0" tIns="0" rIns="0" bIns="0" anchor="ctr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F9E8E4"/>
                </a:solidFill>
                <a:latin typeface="Meiryo"/>
                <a:ea typeface="Meiryo"/>
                <a:cs typeface="Meiryo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F9E8E4"/>
                </a:solidFill>
                <a:latin typeface="Meiryo"/>
                <a:ea typeface="Meiryo"/>
                <a:cs typeface="Meiryo"/>
              </a:defRPr>
            </a:pPr>
            <a:r>
              <a:rPr sz="100">
                <a:solidFill>
                  <a:srgbClr val="F9E8E4"/>
                </a:solidFill>
                <a:latin typeface="Meiryo"/>
                <a:ea typeface="Meiryo"/>
                <a:cs typeface="Meiryo"/>
              </a:rPr>
              <a:t>​</a:t>
            </a:r>
          </a:p>
        </p:txBody>
      </p:sp>
      <p:sp>
        <p:nvSpPr>
          <p:cNvPr id="4" name="オレンジ縦バー（削除可）">
            <a:extLst>
              <a:ext uri="{FF2B5EF4-FFF2-40B4-BE49-F238E27FC236}">
                <a16:creationId xmlns:a16="http://schemas.microsoft.com/office/drawing/2014/main" id="{43417743-D5D5-471D-A85A-AD187E3AA232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52438" y="195263"/>
            <a:ext cx="71438" cy="652463"/>
          </a:xfrm>
          <a:prstGeom prst="rect">
            <a:avLst/>
          </a:prstGeom>
          <a:solidFill>
            <a:srgbClr val="E07856"/>
          </a:solidFill>
          <a:ln w="0">
            <a:noFill/>
            <a:prstDash val="solid"/>
          </a:ln>
        </p:spPr>
        <p:txBody>
          <a:bodyPr lIns="0" tIns="0" rIns="0" bIns="0" anchor="ctr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E07856"/>
                </a:solidFill>
                <a:latin typeface="Meiryo"/>
                <a:ea typeface="Meiryo"/>
                <a:cs typeface="Meiryo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E07856"/>
                </a:solidFill>
                <a:latin typeface="Meiryo"/>
                <a:ea typeface="Meiryo"/>
                <a:cs typeface="Meiryo"/>
              </a:defRPr>
            </a:pPr>
            <a:r>
              <a:rPr sz="100">
                <a:solidFill>
                  <a:srgbClr val="E07856"/>
                </a:solidFill>
                <a:latin typeface="Meiryo"/>
                <a:ea typeface="Meiryo"/>
                <a:cs typeface="Meiryo"/>
              </a:rPr>
              <a:t>​</a:t>
            </a:r>
          </a:p>
        </p:txBody>
      </p:sp>
      <p:sp>
        <p:nvSpPr>
          <p:cNvPr id="5" name="タイトル入力枠">
            <a:extLst>
              <a:ext uri="{FF2B5EF4-FFF2-40B4-BE49-F238E27FC236}">
                <a16:creationId xmlns:a16="http://schemas.microsoft.com/office/drawing/2014/main" id="{D87892F7-9EF9-429F-9129-FF4044D7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5263"/>
            <a:ext cx="10839450" cy="652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1pPr>
          </a:lstStyle>
          <a:p>
            <a:pPr algn="l">
              <a:buNone/>
              <a:defRPr sz="3200" b="1">
                <a:solidFill>
                  <a:srgbClr val="4A4A4A"/>
                </a:solidFill>
                <a:latin typeface="Meiryo"/>
                <a:ea typeface="Meiryo"/>
                <a:cs typeface="Meiryo"/>
              </a:defRPr>
            </a:pPr>
            <a:r>
              <a:rPr sz="3200" b="1">
                <a:solidFill>
                  <a:srgbClr val="4A4A4A"/>
                </a:solidFill>
                <a:latin typeface="Meiryo"/>
                <a:ea typeface="Meiryo"/>
                <a:cs typeface="Meiryo"/>
              </a:rPr>
              <a:t>タイトルを入力</a:t>
            </a:r>
          </a:p>
        </p:txBody>
      </p:sp>
      <p:sp>
        <p:nvSpPr>
          <p:cNvPr id="6" name="本文入力枠">
            <a:extLst>
              <a:ext uri="{FF2B5EF4-FFF2-40B4-BE49-F238E27FC236}">
                <a16:creationId xmlns:a16="http://schemas.microsoft.com/office/drawing/2014/main" id="{A5490F33-074A-460E-80EF-B5E743789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352550"/>
            <a:ext cx="11144250" cy="476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35000"/>
              </a:lnSpc>
              <a:spcBef>
                <a:spcPts val="0"/>
              </a:spcBef>
              <a:spcAft>
                <a:spcPts val="12"/>
              </a:spcAft>
              <a:buNone/>
              <a:defRPr sz="20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1pPr>
            <a:lvl2pPr marL="4572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2pPr>
            <a:lvl3pPr marL="6858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3pPr>
            <a:lvl4pPr marL="9144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4pPr>
            <a:lvl5pPr marL="11430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5pPr>
            <a:lvl6pPr marL="13716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6pPr>
            <a:lvl7pPr marL="16002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7pPr>
            <a:lvl8pPr marL="18288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8pPr>
            <a:lvl9pPr marL="20574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9pPr>
          </a:lstStyle>
          <a:p>
            <a:pPr algn="l">
              <a:spcAft>
                <a:spcPts val="12"/>
              </a:spcAft>
              <a:buNone/>
              <a:defRPr sz="20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pPr>
            <a:r>
              <a:rPr sz="2000">
                <a:solidFill>
                  <a:srgbClr val="4A4A4A"/>
                </a:solidFill>
                <a:latin typeface="Meiryo"/>
                <a:ea typeface="Meiryo"/>
                <a:cs typeface="Meiryo"/>
              </a:rPr>
              <a:t>本文を入力</a:t>
            </a:r>
          </a:p>
          <a:p>
            <a:pPr algn="l">
              <a:spcBef>
                <a:spcPts val="8"/>
              </a:spcBef>
              <a:spcAft>
                <a:spcPts val="10"/>
              </a:spcAft>
              <a:buNone/>
              <a:defRPr sz="20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pPr>
            <a:r>
              <a:rPr sz="1800">
                <a:solidFill>
                  <a:srgbClr val="4A4A4A"/>
                </a:solidFill>
                <a:latin typeface="Meiryo"/>
                <a:ea typeface="Meiryo"/>
                <a:cs typeface="Meiryo"/>
              </a:rPr>
              <a:t>－第2階層を入力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JASTRO2026 本文マスター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ページ番号">
            <a:extLst>
              <a:ext uri="{FF2B5EF4-FFF2-40B4-BE49-F238E27FC236}">
                <a16:creationId xmlns:a16="http://schemas.microsoft.com/office/drawing/2014/main" id="{DC551C33-79AA-4D29-9929-5F385DFC8BE7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153650" y="6550533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/>
          <a:lstStyle/>
          <a:p>
            <a:pPr algn="r">
              <a:buNone/>
              <a:defRPr sz="1100">
                <a:solidFill>
                  <a:srgbClr val="A17E73"/>
                </a:solidFill>
                <a:latin typeface="Calibri"/>
                <a:ea typeface="Calibri"/>
                <a:cs typeface="Calibri"/>
              </a:defRPr>
            </a:pPr>
            <a:fld id="{8574A810-7A8E-054F-9F6B-09E9C694ECF9}" type="slidenum">
              <a:rPr sz="1100">
                <a:solidFill>
                  <a:srgbClr val="A17E73"/>
                </a:solidFill>
                <a:latin typeface="Calibri"/>
                <a:ea typeface="Calibri"/>
                <a:cs typeface="Calibri"/>
              </a:rPr>
              <a:t>‹#›</a:t>
            </a:fld>
            <a:endParaRPr sz="1100">
              <a:solidFill>
                <a:srgbClr val="A17E73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3200" b="1">
          <a:solidFill>
            <a:srgbClr val="4A4A4A"/>
          </a:solidFill>
          <a:latin typeface="Meiryo"/>
          <a:ea typeface="Meiryo"/>
          <a:cs typeface="Meiryo"/>
        </a:defRPr>
      </a:lvl1pPr>
    </p:titleStyle>
    <p:bodyStyle>
      <a:lvl1pPr marL="0" indent="0" algn="l">
        <a:lnSpc>
          <a:spcPct val="135000"/>
        </a:lnSpc>
        <a:spcBef>
          <a:spcPts val="0"/>
        </a:spcBef>
        <a:spcAft>
          <a:spcPts val="12"/>
        </a:spcAft>
        <a:buNone/>
        <a:defRPr sz="2000">
          <a:solidFill>
            <a:srgbClr val="4A4A4A"/>
          </a:solidFill>
          <a:latin typeface="Meiryo"/>
          <a:ea typeface="Meiryo"/>
          <a:cs typeface="Meiryo"/>
        </a:defRPr>
      </a:lvl1pPr>
      <a:lvl2pPr marL="4572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2pPr>
      <a:lvl3pPr marL="6858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3pPr>
      <a:lvl4pPr marL="9144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4pPr>
      <a:lvl5pPr marL="11430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5pPr>
      <a:lvl6pPr marL="13716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6pPr>
      <a:lvl7pPr marL="16002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7pPr>
      <a:lvl8pPr marL="18288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8pPr>
      <a:lvl9pPr marL="2057400" indent="-228600" algn="l">
        <a:lnSpc>
          <a:spcPct val="135000"/>
        </a:lnSpc>
        <a:spcBef>
          <a:spcPts val="8"/>
        </a:spcBef>
        <a:spcAft>
          <a:spcPts val="10"/>
        </a:spcAft>
        <a:buChar char="－"/>
        <a:defRPr sz="1800">
          <a:solidFill>
            <a:srgbClr val="4A4A4A"/>
          </a:solidFill>
          <a:latin typeface="Meiryo"/>
          <a:ea typeface="Meiryo"/>
          <a:cs typeface="Meiryo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eting-short-name">
            <a:extLst>
              <a:ext uri="{FF2B5EF4-FFF2-40B4-BE49-F238E27FC236}">
                <a16:creationId xmlns:a16="http://schemas.microsoft.com/office/drawing/2014/main" id="{68AB0364-F99F-4FC3-9A0E-ACD7138FB67E}"/>
              </a:ext>
            </a:extLst>
          </p:cNvPr>
          <p:cNvSpPr>
            <a:spLocks noGrp="1"/>
          </p:cNvSpPr>
          <p:nvPr/>
        </p:nvSpPr>
        <p:spPr>
          <a:xfrm>
            <a:off x="10293858" y="6334125"/>
            <a:ext cx="1620774" cy="45072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025" b="1" i="0">
                <a:solidFill>
                  <a:srgbClr val="E85F59"/>
                </a:solidFill>
              </a:defRPr>
            </a:pPr>
            <a:r>
              <a:rPr sz="2025" b="1" i="0">
                <a:solidFill>
                  <a:srgbClr val="E85F59"/>
                </a:solidFill>
                <a:latin typeface="Calibri"/>
                <a:ea typeface="Calibri"/>
                <a:cs typeface="Calibri"/>
              </a:rPr>
              <a:t>JASTRO 2026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8F14D33-6112-457A-8B00-6D22B6447E9F}"/>
              </a:ext>
            </a:extLst>
          </p:cNvPr>
          <p:cNvSpPr>
            <a:spLocks noGrp="1"/>
          </p:cNvSpPr>
          <p:nvPr/>
        </p:nvSpPr>
        <p:spPr>
          <a:xfrm>
            <a:off x="1524000" y="2057400"/>
            <a:ext cx="685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 i="0">
                <a:solidFill>
                  <a:srgbClr val="EF6A60"/>
                </a:solidFill>
              </a:defRPr>
            </a:pPr>
            <a:r>
              <a:rPr sz="2000" b="1" i="0">
                <a:solidFill>
                  <a:srgbClr val="EF6A60"/>
                </a:solidFill>
                <a:latin typeface="Meiryo"/>
                <a:ea typeface="Meiryo"/>
                <a:cs typeface="Meiryo"/>
              </a:rPr>
              <a:t>セッション名</a:t>
            </a:r>
            <a:endParaRPr sz="2000" b="1" i="0">
              <a:solidFill>
                <a:srgbClr val="EF6A60"/>
              </a:solidFill>
            </a:endParaRPr>
          </a:p>
        </p:txBody>
      </p:sp>
      <p:sp>
        <p:nvSpPr>
          <p:cNvPr id="10" name="proposal-title">
            <a:extLst>
              <a:ext uri="{FF2B5EF4-FFF2-40B4-BE49-F238E27FC236}">
                <a16:creationId xmlns:a16="http://schemas.microsoft.com/office/drawing/2014/main" id="{CD3748B3-06C9-40F5-BF55-E31A587EA56D}"/>
              </a:ext>
            </a:extLst>
          </p:cNvPr>
          <p:cNvSpPr>
            <a:spLocks noGrp="1"/>
          </p:cNvSpPr>
          <p:nvPr/>
        </p:nvSpPr>
        <p:spPr>
          <a:xfrm>
            <a:off x="952500" y="2571750"/>
            <a:ext cx="80010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3750" b="1" i="0">
                <a:solidFill>
                  <a:srgbClr val="542A1C"/>
                </a:solidFill>
              </a:defRPr>
            </a:pPr>
            <a:r>
              <a:rPr sz="3750" b="1" i="0">
                <a:solidFill>
                  <a:srgbClr val="542A1C"/>
                </a:solidFill>
                <a:latin typeface="Meiryo"/>
                <a:ea typeface="Meiryo"/>
                <a:cs typeface="Meiryo"/>
              </a:rPr>
              <a:t>演題名</a:t>
            </a:r>
            <a:endParaRPr sz="3750" b="1" i="0">
              <a:solidFill>
                <a:srgbClr val="542A1C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AE0ECC1-59F2-4602-909C-A5D18E6F7FD7}"/>
              </a:ext>
            </a:extLst>
          </p:cNvPr>
          <p:cNvSpPr>
            <a:spLocks noGrp="1"/>
          </p:cNvSpPr>
          <p:nvPr/>
        </p:nvSpPr>
        <p:spPr>
          <a:xfrm>
            <a:off x="4543425" y="4267200"/>
            <a:ext cx="819150" cy="47625"/>
          </a:xfrm>
          <a:prstGeom prst="rect">
            <a:avLst/>
          </a:prstGeom>
          <a:solidFill>
            <a:srgbClr val="EF6A60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DFE4F59-BFF2-4BD4-A0CF-73123023FC7C}"/>
              </a:ext>
            </a:extLst>
          </p:cNvPr>
          <p:cNvSpPr>
            <a:spLocks noGrp="1"/>
          </p:cNvSpPr>
          <p:nvPr/>
        </p:nvSpPr>
        <p:spPr>
          <a:xfrm>
            <a:off x="1333500" y="4524375"/>
            <a:ext cx="72390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 i="0">
                <a:solidFill>
                  <a:srgbClr val="542A1C"/>
                </a:solidFill>
              </a:defRPr>
            </a:pPr>
            <a:r>
              <a:rPr sz="2000" b="1" i="0">
                <a:solidFill>
                  <a:srgbClr val="542A1C"/>
                </a:solidFill>
                <a:latin typeface="Meiryo"/>
                <a:ea typeface="Meiryo"/>
                <a:cs typeface="Meiryo"/>
              </a:rPr>
              <a:t>〇〇病院　放射線科</a:t>
            </a:r>
          </a:p>
          <a:p>
            <a:pPr algn="ctr">
              <a:buNone/>
              <a:defRPr sz="1350" b="1" i="0">
                <a:solidFill>
                  <a:srgbClr val="542A1C"/>
                </a:solidFill>
              </a:defRPr>
            </a:pPr>
            <a:r>
              <a:rPr sz="2000" b="1">
                <a:solidFill>
                  <a:srgbClr val="542A1C"/>
                </a:solidFill>
                <a:latin typeface="Meiryo"/>
                <a:ea typeface="Meiryo"/>
                <a:cs typeface="Meiryo"/>
              </a:rPr>
              <a:t>〇〇　〇〇</a:t>
            </a:r>
            <a:endParaRPr sz="2000" b="1" i="0">
              <a:solidFill>
                <a:srgbClr val="542A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69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見出し帯（削除可）">
            <a:extLst>
              <a:ext uri="{FF2B5EF4-FFF2-40B4-BE49-F238E27FC236}">
                <a16:creationId xmlns:a16="http://schemas.microsoft.com/office/drawing/2014/main" id="{4B9D5AB3-832C-4365-BC00-41C3DAAB19F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0"/>
            <a:ext cx="12015788" cy="1057275"/>
          </a:xfrm>
          <a:prstGeom prst="rect">
            <a:avLst/>
          </a:prstGeom>
          <a:solidFill>
            <a:srgbClr val="F9E8E4"/>
          </a:solidFill>
          <a:ln w="0">
            <a:noFill/>
            <a:prstDash val="solid"/>
          </a:ln>
        </p:spPr>
        <p:txBody>
          <a:bodyPr lIns="0" tIns="0" rIns="0" bIns="0" anchor="ctr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F9E8E4"/>
                </a:solidFill>
                <a:latin typeface="Meiryo"/>
                <a:ea typeface="Meiryo"/>
                <a:cs typeface="Meiryo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F9E8E4"/>
                </a:solidFill>
                <a:latin typeface="Meiryo"/>
                <a:ea typeface="Meiryo"/>
                <a:cs typeface="Meiryo"/>
              </a:defRPr>
            </a:pPr>
            <a:r>
              <a:rPr sz="100">
                <a:solidFill>
                  <a:srgbClr val="F9E8E4"/>
                </a:solidFill>
                <a:latin typeface="Meiryo"/>
                <a:ea typeface="Meiryo"/>
                <a:cs typeface="Meiryo"/>
              </a:rPr>
              <a:t>​</a:t>
            </a:r>
          </a:p>
        </p:txBody>
      </p:sp>
      <p:sp>
        <p:nvSpPr>
          <p:cNvPr id="8" name="オレンジ縦バー（削除可）">
            <a:extLst>
              <a:ext uri="{FF2B5EF4-FFF2-40B4-BE49-F238E27FC236}">
                <a16:creationId xmlns:a16="http://schemas.microsoft.com/office/drawing/2014/main" id="{D7E104CD-28FF-4852-B55D-1A798F82606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52438" y="195263"/>
            <a:ext cx="71438" cy="652463"/>
          </a:xfrm>
          <a:prstGeom prst="rect">
            <a:avLst/>
          </a:prstGeom>
          <a:solidFill>
            <a:srgbClr val="E07856"/>
          </a:solidFill>
          <a:ln w="0">
            <a:noFill/>
            <a:prstDash val="solid"/>
          </a:ln>
        </p:spPr>
        <p:txBody>
          <a:bodyPr lIns="0" tIns="0" rIns="0" bIns="0" anchor="ctr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E07856"/>
                </a:solidFill>
                <a:latin typeface="Meiryo"/>
                <a:ea typeface="Meiryo"/>
                <a:cs typeface="Meiryo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solidFill>
                  <a:srgbClr val="E07856"/>
                </a:solidFill>
                <a:latin typeface="Meiryo"/>
                <a:ea typeface="Meiryo"/>
                <a:cs typeface="Meiryo"/>
              </a:defRPr>
            </a:pPr>
            <a:r>
              <a:rPr sz="100">
                <a:solidFill>
                  <a:srgbClr val="E07856"/>
                </a:solidFill>
                <a:latin typeface="Meiryo"/>
                <a:ea typeface="Meiryo"/>
                <a:cs typeface="Meiryo"/>
              </a:rPr>
              <a:t>​</a:t>
            </a:r>
          </a:p>
        </p:txBody>
      </p:sp>
      <p:sp>
        <p:nvSpPr>
          <p:cNvPr id="2" name="ページ番号">
            <a:extLst>
              <a:ext uri="{FF2B5EF4-FFF2-40B4-BE49-F238E27FC236}">
                <a16:creationId xmlns:a16="http://schemas.microsoft.com/office/drawing/2014/main" id="{78E3A8D8-E814-4C39-A3B2-B347926E3E81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153650" y="6550533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/>
          <a:lstStyle/>
          <a:p>
            <a:pPr algn="r">
              <a:buNone/>
              <a:defRPr sz="1100">
                <a:solidFill>
                  <a:srgbClr val="A17E73"/>
                </a:solidFill>
                <a:latin typeface="Calibri"/>
                <a:ea typeface="Calibri"/>
                <a:cs typeface="Calibri"/>
              </a:defRPr>
            </a:pPr>
            <a:fld id="{8574A810-7A8E-054F-9F6B-09E9C694ECF9}" type="slidenum">
              <a:rPr sz="1100">
                <a:solidFill>
                  <a:srgbClr val="A17E73"/>
                </a:solidFill>
                <a:latin typeface="Calibri"/>
                <a:ea typeface="Calibri"/>
                <a:cs typeface="Calibri"/>
              </a:rPr>
              <a:t>2</a:t>
            </a:fld>
            <a:endParaRPr sz="1100">
              <a:solidFill>
                <a:srgbClr val="A17E7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タイトル入力枠">
            <a:extLst>
              <a:ext uri="{FF2B5EF4-FFF2-40B4-BE49-F238E27FC236}">
                <a16:creationId xmlns:a16="http://schemas.microsoft.com/office/drawing/2014/main" id="{6B0C7FA0-4AA0-4E46-842E-DB391D0E5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5263"/>
            <a:ext cx="10839450" cy="652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0000"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1pPr>
          </a:lstStyle>
          <a:p>
            <a:pPr algn="l">
              <a:buNone/>
              <a:defRPr sz="3200" b="1">
                <a:solidFill>
                  <a:srgbClr val="4A4A4A"/>
                </a:solidFill>
                <a:latin typeface="Meiryo"/>
                <a:ea typeface="Meiryo"/>
                <a:cs typeface="Meiryo"/>
              </a:defRPr>
            </a:pPr>
            <a:r>
              <a:rPr sz="3200" b="1" dirty="0" err="1">
                <a:solidFill>
                  <a:srgbClr val="4A4A4A"/>
                </a:solidFill>
                <a:latin typeface="Meiryo"/>
                <a:ea typeface="Meiryo"/>
                <a:cs typeface="Meiryo"/>
              </a:rPr>
              <a:t>タイトルを入力</a:t>
            </a:r>
            <a:r>
              <a:rPr lang="ja-JP" altLang="en-US" sz="3200" b="1" dirty="0">
                <a:solidFill>
                  <a:srgbClr val="4A4A4A"/>
                </a:solidFill>
                <a:latin typeface="Meiryo"/>
                <a:ea typeface="Meiryo"/>
                <a:cs typeface="Meiryo"/>
              </a:rPr>
              <a:t>　</a:t>
            </a:r>
            <a:r>
              <a:rPr kumimoji="0" lang="en-US" altLang="ja-JP" sz="2000" b="1" i="0" u="none" strike="noStrike" kern="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Meiryo"/>
                <a:ea typeface="Meiryo"/>
                <a:cs typeface="Meiryo"/>
              </a:rPr>
              <a:t> ※</a:t>
            </a:r>
            <a:r>
              <a:rPr kumimoji="0" lang="ja-JP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Meiryo"/>
                <a:ea typeface="Meiryo"/>
                <a:cs typeface="Meiryo"/>
              </a:rPr>
              <a:t>タイトルは必須ではありません。不要な場合は削除してください。</a:t>
            </a:r>
            <a:endParaRPr sz="3200" b="1" dirty="0">
              <a:solidFill>
                <a:srgbClr val="4A4A4A"/>
              </a:solidFill>
              <a:latin typeface="Meiryo"/>
              <a:ea typeface="Meiryo"/>
              <a:cs typeface="Meiryo"/>
            </a:endParaRPr>
          </a:p>
        </p:txBody>
      </p:sp>
      <p:sp>
        <p:nvSpPr>
          <p:cNvPr id="6" name="本文入力枠">
            <a:extLst>
              <a:ext uri="{FF2B5EF4-FFF2-40B4-BE49-F238E27FC236}">
                <a16:creationId xmlns:a16="http://schemas.microsoft.com/office/drawing/2014/main" id="{087572DE-7216-4693-AA23-224A4890B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352550"/>
            <a:ext cx="11144250" cy="476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35000"/>
              </a:lnSpc>
              <a:spcBef>
                <a:spcPts val="0"/>
              </a:spcBef>
              <a:spcAft>
                <a:spcPts val="12"/>
              </a:spcAft>
              <a:buNone/>
              <a:defRPr sz="20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1pPr>
            <a:lvl2pPr marL="4572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2pPr>
            <a:lvl3pPr marL="6858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3pPr>
            <a:lvl4pPr marL="9144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4pPr>
            <a:lvl5pPr marL="11430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5pPr>
            <a:lvl6pPr marL="13716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6pPr>
            <a:lvl7pPr marL="16002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7pPr>
            <a:lvl8pPr marL="18288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8pPr>
            <a:lvl9pPr marL="2057400" indent="-228600" algn="l">
              <a:lnSpc>
                <a:spcPct val="135000"/>
              </a:lnSpc>
              <a:spcBef>
                <a:spcPts val="8"/>
              </a:spcBef>
              <a:spcAft>
                <a:spcPts val="10"/>
              </a:spcAft>
              <a:buChar char="－"/>
              <a:defRPr sz="18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lvl9pPr>
          </a:lstStyle>
          <a:p>
            <a:pPr algn="l">
              <a:spcAft>
                <a:spcPts val="12"/>
              </a:spcAft>
              <a:buNone/>
              <a:defRPr sz="2000">
                <a:solidFill>
                  <a:srgbClr val="4A4A4A"/>
                </a:solidFill>
                <a:latin typeface="Meiryo"/>
                <a:ea typeface="Meiryo"/>
                <a:cs typeface="Meiryo"/>
              </a:defRPr>
            </a:pPr>
            <a:r>
              <a:rPr sz="2000">
                <a:solidFill>
                  <a:srgbClr val="4A4A4A"/>
                </a:solidFill>
                <a:latin typeface="Meiryo"/>
                <a:ea typeface="Meiryo"/>
                <a:cs typeface="Meiryo"/>
              </a:rPr>
              <a:t>本文を入力</a:t>
            </a:r>
            <a:endParaRPr sz="2000" dirty="0">
              <a:solidFill>
                <a:srgbClr val="4A4A4A"/>
              </a:solidFill>
              <a:latin typeface="Meiryo"/>
              <a:ea typeface="Meiryo"/>
              <a:cs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722685508"/>
      </p:ext>
    </p:extLst>
  </p:cSld>
  <p:clrMapOvr>
    <a:masterClrMapping/>
  </p:clrMapOvr>
</p:sld>
</file>

<file path=ppt/theme/theme1.xml><?xml version="1.0" encoding="utf-8"?>
<a:theme xmlns:a="http://schemas.openxmlformats.org/drawingml/2006/main" name="JASTRO2026">
  <a:themeElements>
    <a:clrScheme name="JASTRO2026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JASTRO2026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JASTRO2026">
  <a:themeElements>
    <a:clrScheme name="JASTRO2026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JASTRO2026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JASTRO2026">
  <a:themeElements>
    <a:clrScheme name="JASTRO2026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JASTRO2026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DocSecurity>0</DocSecurity>
  <PresentationFormat>ワイド画面</PresentationFormat>
  <Paragraphs>10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Meiryo</vt:lpstr>
      <vt:lpstr>Calibri</vt:lpstr>
      <vt:lpstr>JASTRO2026</vt:lpstr>
      <vt:lpstr>JASTRO2026</vt:lpstr>
      <vt:lpstr>PowerPoint プレゼンテーション</vt:lpstr>
      <vt:lpstr>タイトルを入力　 ※タイトルは必須ではありません。不要な場合は削除してください。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真 齋藤</cp:lastModifiedBy>
  <cp:revision>1</cp:revision>
  <dcterms:created xsi:type="dcterms:W3CDTF">2026-09-09T03:58:07Z</dcterms:created>
  <dcterms:modified xsi:type="dcterms:W3CDTF">2026-09-09T04:03:28Z</dcterms:modified>
</cp:coreProperties>
</file>