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7"/>
  </p:notesMasterIdLst>
  <p:handoutMasterIdLst>
    <p:handoutMasterId r:id="rId8"/>
  </p:handoutMasterIdLst>
  <p:sldIdLst>
    <p:sldId id="258" r:id="rId2"/>
    <p:sldId id="259" r:id="rId3"/>
    <p:sldId id="260" r:id="rId4"/>
    <p:sldId id="261" r:id="rId5"/>
    <p:sldId id="262" r:id="rId6"/>
  </p:sldIdLst>
  <p:sldSz cx="9144000" cy="5143500" type="screen16x9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FFCC"/>
    <a:srgbClr val="66EC80"/>
    <a:srgbClr val="FFD5FF"/>
    <a:srgbClr val="FEA8DF"/>
    <a:srgbClr val="652B91"/>
    <a:srgbClr val="00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6" autoAdjust="0"/>
    <p:restoredTop sz="94728" autoAdjust="0"/>
  </p:normalViewPr>
  <p:slideViewPr>
    <p:cSldViewPr showGuides="1">
      <p:cViewPr varScale="1">
        <p:scale>
          <a:sx n="76" d="100"/>
          <a:sy n="76" d="100"/>
        </p:scale>
        <p:origin x="858" y="84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2754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194B5E4-276E-40E5-BECB-191D25396B04}" type="datetimeFigureOut">
              <a:rPr lang="ja-JP" altLang="en-US"/>
              <a:pPr>
                <a:defRPr/>
              </a:pPr>
              <a:t>2022/1/11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FD2E0A6-A11B-450E-AE3A-1B4038111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06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59F77ED-CBA3-4C81-9614-03C35DDDCC7E}" type="datetimeFigureOut">
              <a:rPr lang="ja-JP" altLang="en-US"/>
              <a:pPr>
                <a:defRPr/>
              </a:pPr>
              <a:t>2022/1/11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6D35AF1-B9F7-49A7-8B77-947D24B609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1409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783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962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575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8750-6432-4CC3-A122-6B769A461FD1}" type="slidenum">
              <a:rPr lang="ja-JP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704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465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143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0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4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3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38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34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07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1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98E2600-8AD7-4C16-B26F-D7047BA6827A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35BFF28D-DB34-4E48-947E-7DF9E377A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72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07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BE48622-6693-4556-B8A5-AAC5F52F6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19150"/>
            <a:ext cx="82375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3886023-2476-4858-BC89-62B28B8BC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038350"/>
            <a:ext cx="6615112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50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</a:pPr>
            <a:r>
              <a:rPr kumimoji="0" lang="ja-JP" altLang="en-US" sz="36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演題発表に際し、</a:t>
            </a:r>
            <a:endParaRPr kumimoji="0" lang="en-US" altLang="ja-JP" sz="3600" kern="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開示すべき</a:t>
            </a:r>
            <a:r>
              <a:rPr kumimoji="0" lang="en-US" altLang="ja-JP" sz="36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kumimoji="0" lang="ja-JP" altLang="en-US" sz="3600" kern="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kumimoji="0" lang="en-US" altLang="ja-JP" sz="2800" kern="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3465E0D-11C5-4946-9F7E-B6BD9B441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577" y="4052887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</p:spTree>
    <p:extLst>
      <p:ext uri="{BB962C8B-B14F-4D97-AF65-F5344CB8AC3E}">
        <p14:creationId xmlns:p14="http://schemas.microsoft.com/office/powerpoint/2010/main" val="157245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BE48622-6693-4556-B8A5-AAC5F52F6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19150"/>
            <a:ext cx="82375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3465E0D-11C5-4946-9F7E-B6BD9B441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577" y="4052887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494547-CF78-4209-9C19-0CDABE28226B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962150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</a:t>
            </a: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から研究資金の</a:t>
            </a:r>
            <a:endParaRPr kumimoji="0" lang="en-US" altLang="ja-JP" sz="36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提供を受けました</a:t>
            </a:r>
            <a:endParaRPr kumimoji="0" lang="en-US" altLang="ja-JP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979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BE48622-6693-4556-B8A5-AAC5F52F6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19150"/>
            <a:ext cx="82375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3465E0D-11C5-4946-9F7E-B6BD9B441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577" y="4052887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B318112-687D-444D-83AA-C06AF742D4DD}"/>
              </a:ext>
            </a:extLst>
          </p:cNvPr>
          <p:cNvSpPr txBox="1">
            <a:spLocks noChangeArrowheads="1"/>
          </p:cNvSpPr>
          <p:nvPr/>
        </p:nvSpPr>
        <p:spPr>
          <a:xfrm>
            <a:off x="1140302" y="2135187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</a:t>
            </a: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から講演料の</a:t>
            </a:r>
            <a:endParaRPr kumimoji="0" lang="en-US" altLang="ja-JP" sz="36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提供を受けました</a:t>
            </a:r>
            <a:endParaRPr kumimoji="0" lang="en-US" altLang="ja-JP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9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BE48622-6693-4556-B8A5-AAC5F52F6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19150"/>
            <a:ext cx="82375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3465E0D-11C5-4946-9F7E-B6BD9B441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577" y="4052887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36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4805A6-6F74-4A3D-9278-EE99500FDA2E}"/>
              </a:ext>
            </a:extLst>
          </p:cNvPr>
          <p:cNvSpPr txBox="1">
            <a:spLocks noChangeArrowheads="1"/>
          </p:cNvSpPr>
          <p:nvPr/>
        </p:nvSpPr>
        <p:spPr>
          <a:xfrm>
            <a:off x="1268412" y="2038350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○○○○</a:t>
            </a: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のアドバイザー、</a:t>
            </a:r>
            <a:endParaRPr kumimoji="0" lang="en-US" altLang="ja-JP" sz="36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研究資金の提供</a:t>
            </a:r>
            <a:endParaRPr kumimoji="0" lang="en-US" altLang="ja-JP" sz="3600" dirty="0">
              <a:solidFill>
                <a:srgbClr val="D6009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29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BE48622-6693-4556-B8A5-AAC5F52F6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813484"/>
            <a:ext cx="82375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日本胸部外科学会</a:t>
            </a:r>
            <a:r>
              <a:rPr kumimoji="0" lang="en-US" altLang="ja-JP" sz="3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　COI</a:t>
            </a:r>
            <a:r>
              <a:rPr kumimoji="0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+mj-cs"/>
              </a:rPr>
              <a:t>の開示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j-cs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113B4053-16D6-4E11-8512-B8D70E3A6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428750"/>
            <a:ext cx="54308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graphicFrame>
        <p:nvGraphicFramePr>
          <p:cNvPr id="6" name="Group 51">
            <a:extLst>
              <a:ext uri="{FF2B5EF4-FFF2-40B4-BE49-F238E27FC236}">
                <a16:creationId xmlns:a16="http://schemas.microsoft.com/office/drawing/2014/main" id="{B55FBFD8-CFA7-4801-9985-190DB7787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14441"/>
              </p:ext>
            </p:extLst>
          </p:nvPr>
        </p:nvGraphicFramePr>
        <p:xfrm>
          <a:off x="249239" y="1953231"/>
          <a:ext cx="8458198" cy="3080716"/>
        </p:xfrm>
        <a:graphic>
          <a:graphicData uri="http://schemas.openxmlformats.org/drawingml/2006/table">
            <a:tbl>
              <a:tblPr/>
              <a:tblGrid>
                <a:gridCol w="1488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4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5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4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6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182</Words>
  <Application>Microsoft Office PowerPoint</Application>
  <PresentationFormat>画面に合わせる (16:9)</PresentationFormat>
  <Paragraphs>51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HGPｺﾞｼｯｸE</vt:lpstr>
      <vt:lpstr>ＭＳ Ｐゴシック</vt:lpstr>
      <vt:lpstr>Arial</vt:lpstr>
      <vt:lpstr>Calibri</vt:lpstr>
      <vt:lpstr>Times New Roman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meguru hayata</dc:creator>
  <cp:lastModifiedBy>rui-yamashita</cp:lastModifiedBy>
  <cp:revision>267</cp:revision>
  <cp:lastPrinted>2017-10-04T13:23:40Z</cp:lastPrinted>
  <dcterms:created xsi:type="dcterms:W3CDTF">1601-01-01T00:00:00Z</dcterms:created>
  <dcterms:modified xsi:type="dcterms:W3CDTF">2022-01-11T10:22:28Z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