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9E8F95-6393-44C2-AFBA-945CC7C34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2250232-8C66-4D4F-8009-55B3D4514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24B73A-36A4-4456-BFC8-A70A9787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45F244-E1EC-4FF9-BB0B-C983CA3B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9B502B-D40A-4727-9212-DB17B1E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77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585BF1-2EFD-4961-8BD1-05E44F9A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D8FF982-A086-464E-B4CF-435B67F95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31E2A4-EDEE-4269-97CC-ADBDA36AA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BA0714-C146-40C5-B020-82FFA676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FE442C-2FD9-4BC8-9540-6C0B6BF4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70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A1CACF4-DD53-41A6-B644-3CF92C4F5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294704-9BDD-4E6A-AD41-9CA803C3A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F36855-2BF3-453C-9DB4-9318B8587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F7475A-6454-4E8C-9B09-4FD13E9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0C218E-A386-4D4C-9704-B5A70EFF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54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A2BB6B-0328-451A-9CE7-37B2C8BB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65F297-4675-4D1E-AAFA-367C1307F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9CAB62-C383-4574-AA6F-C29893921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7A6117-E693-4629-BED7-CF79BF55C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6959EC-EE2B-415A-A0AD-89BC06E5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36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063E37-DFDC-4EA6-AE8B-E2CF256DB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452DCC5-5396-49F4-9DD3-D96B67A12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30A5AB-0BBC-4F82-9FE1-CDD4650A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830708-2BD2-47F9-9103-EA92AD72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375BC4-DA5A-4E24-ACBC-D0822C95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41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CB758-5788-4BBF-89E1-8648B3E6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D1F388-0B96-4650-9286-096EB32DF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FED8558-64C9-4EF2-AF56-B1423CEB7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EF2256-2140-4E1C-BC57-7A52D725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97C973-53CE-44CE-8A96-C8EC5718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95CB2B-53FD-4674-A4DE-EF33B23A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37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9FD27-C1F1-4529-857B-84701364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1CE551-95FC-4706-9379-E51DAA69D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7669F08-C41D-4A56-B7B1-93066255B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B63203A-A0CE-4781-8D8B-136F4FB95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94E7FF9-DD1C-4709-9381-0C9515483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1FE1E0-4C4E-4223-8143-B9BFBC43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E8560BA-CA92-4692-BC77-37839FF0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99EAB21-C4B3-46F4-9AAA-4707044E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66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0A4A6-07EA-4E36-8865-FA756E5B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B1D769-D640-4E28-8381-DB647CE9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56D011B-C0C6-4553-81CE-FB0FCE4B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79AD92-2175-433D-BF2A-F6421BD6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64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5C34C04-0AD0-486F-91E1-18EAC7EE0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0CD65CE-0ED6-44A9-A20C-87488045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7A8BE9-FB83-4AB3-A6ED-A2FCDB14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68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4BB038-7805-4541-8555-756C90C35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E535F8-4B9A-4096-A4B7-52A38E135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69DB9C-2B41-4236-B27C-1CB46B9F8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ADC533-0965-494B-9CBC-C42C7170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0273F8-9362-48F9-99CB-81EDE0A1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5031BB-FC59-40C6-B3B8-6627E768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41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C8C23-9373-4B90-A168-429CBC61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1A5C3F7-4426-4502-A853-F7A0A8FF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088848-CDD5-4C16-9347-510FB601E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4BB723-D653-48CA-A092-F73B9D3C4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B9B376-FC05-4AC7-ABCF-F7FD41766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21D3EB-A42A-41EB-ADCB-89A4EDDB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40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2F4F14B-EE68-4E0D-92BA-7901DDEF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2D98B7-8DB8-4DB5-AC32-130906740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91F43B-A7F3-4BAA-87E3-4B255B9C2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CA4D-323E-45EC-B369-5C23FB9F3A8F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DED0E9-B430-45DE-A277-B45F319F9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1C0B4E-9258-4EF4-BEFA-360722281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F30C-5DA3-42B2-BEA7-2D3A9BF55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24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072DDA8-3F3D-4F6C-AC2C-548B03108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20" b="6112"/>
          <a:stretch/>
        </p:blipFill>
        <p:spPr>
          <a:xfrm>
            <a:off x="0" y="0"/>
            <a:ext cx="12192000" cy="1568741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B1666D2-15BA-4BE7-9F11-E29752DD1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8332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日本胸部外科学会</a:t>
            </a:r>
            <a:r>
              <a:rPr kumimoji="0" lang="en-US" altLang="ja-JP" sz="4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COI</a:t>
            </a:r>
            <a:r>
              <a:rPr kumimoji="0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の開示</a:t>
            </a: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EE8F33C-35F1-4B09-AD33-BE620586E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89980"/>
            <a:ext cx="1219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kumimoji="0" lang="ja-JP" altLang="en-US" sz="4000" kern="0" dirty="0">
                <a:solidFill>
                  <a:srgbClr val="D6009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演題発表に際し、</a:t>
            </a:r>
            <a:endParaRPr kumimoji="0" lang="en-US" altLang="ja-JP" sz="4000" kern="0" dirty="0">
              <a:solidFill>
                <a:srgbClr val="D6009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 algn="ctr" eaLnBrk="1" hangingPunct="1">
              <a:buFontTx/>
              <a:buNone/>
            </a:pPr>
            <a:r>
              <a:rPr kumimoji="0" lang="ja-JP" altLang="en-US" sz="4000" kern="0" dirty="0">
                <a:solidFill>
                  <a:srgbClr val="D6009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開示すべき</a:t>
            </a:r>
            <a:r>
              <a:rPr kumimoji="0" lang="en-US" altLang="ja-JP" sz="4000" kern="0" dirty="0">
                <a:solidFill>
                  <a:srgbClr val="D6009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COI</a:t>
            </a:r>
            <a:r>
              <a:rPr kumimoji="0" lang="ja-JP" altLang="en-US" sz="4000" kern="0" dirty="0">
                <a:solidFill>
                  <a:srgbClr val="D6009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はありません。</a:t>
            </a:r>
            <a:endParaRPr kumimoji="0" lang="en-US" altLang="ja-JP" kern="0" dirty="0">
              <a:solidFill>
                <a:srgbClr val="D60093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A30363C-F41B-4F14-B373-05B4FBCEC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7181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ja-JP" altLang="en-US" sz="4000" u="sng" dirty="0">
                <a:solidFill>
                  <a:srgbClr val="1C1C1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筆頭演者：</a:t>
            </a:r>
            <a:r>
              <a:rPr kumimoji="0" lang="en-US" altLang="ja-JP" sz="4000" u="sng" dirty="0">
                <a:solidFill>
                  <a:srgbClr val="1C1C1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○○</a:t>
            </a:r>
            <a:r>
              <a:rPr kumimoji="0" lang="ja-JP" altLang="en-US" sz="4000" u="sng" dirty="0">
                <a:solidFill>
                  <a:srgbClr val="1C1C1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0" lang="en-US" altLang="ja-JP" sz="4000" u="sng" dirty="0">
                <a:solidFill>
                  <a:srgbClr val="1C1C1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○○</a:t>
            </a:r>
          </a:p>
        </p:txBody>
      </p:sp>
    </p:spTree>
    <p:extLst>
      <p:ext uri="{BB962C8B-B14F-4D97-AF65-F5344CB8AC3E}">
        <p14:creationId xmlns:p14="http://schemas.microsoft.com/office/powerpoint/2010/main" val="428457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072DDA8-3F3D-4F6C-AC2C-548B03108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20" b="6112"/>
          <a:stretch/>
        </p:blipFill>
        <p:spPr>
          <a:xfrm>
            <a:off x="0" y="0"/>
            <a:ext cx="12192000" cy="1568741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B1666D2-15BA-4BE7-9F11-E29752DD1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8332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日本胸部外科学会</a:t>
            </a:r>
            <a:r>
              <a:rPr kumimoji="0" lang="en-US" altLang="ja-JP" sz="4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COI</a:t>
            </a:r>
            <a:r>
              <a:rPr kumimoji="0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の開示</a:t>
            </a: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EE8F33C-35F1-4B09-AD33-BE620586E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89980"/>
            <a:ext cx="1219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kumimoji="0" lang="ja-JP" altLang="en-US" sz="4000" kern="0" dirty="0">
                <a:solidFill>
                  <a:srgbClr val="D6009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○○○○から研究資金の</a:t>
            </a:r>
          </a:p>
          <a:p>
            <a:pPr marL="0" indent="0" algn="ctr" eaLnBrk="1" hangingPunct="1">
              <a:buFontTx/>
              <a:buNone/>
            </a:pPr>
            <a:r>
              <a:rPr kumimoji="0" lang="ja-JP" altLang="en-US" sz="4000" kern="0" dirty="0">
                <a:solidFill>
                  <a:srgbClr val="D6009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提供を受けました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A30363C-F41B-4F14-B373-05B4FBCEC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7181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ja-JP" altLang="en-US" sz="4000" u="sng" dirty="0">
                <a:solidFill>
                  <a:srgbClr val="1C1C1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筆頭演者：</a:t>
            </a:r>
            <a:r>
              <a:rPr kumimoji="0" lang="en-US" altLang="ja-JP" sz="4000" u="sng" dirty="0">
                <a:solidFill>
                  <a:srgbClr val="1C1C1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○○</a:t>
            </a:r>
            <a:r>
              <a:rPr kumimoji="0" lang="ja-JP" altLang="en-US" sz="4000" u="sng" dirty="0">
                <a:solidFill>
                  <a:srgbClr val="1C1C1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0" lang="en-US" altLang="ja-JP" sz="4000" u="sng" dirty="0">
                <a:solidFill>
                  <a:srgbClr val="1C1C1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○○</a:t>
            </a:r>
          </a:p>
        </p:txBody>
      </p:sp>
    </p:spTree>
    <p:extLst>
      <p:ext uri="{BB962C8B-B14F-4D97-AF65-F5344CB8AC3E}">
        <p14:creationId xmlns:p14="http://schemas.microsoft.com/office/powerpoint/2010/main" val="191924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072DDA8-3F3D-4F6C-AC2C-548B03108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20" b="6112"/>
          <a:stretch/>
        </p:blipFill>
        <p:spPr>
          <a:xfrm>
            <a:off x="0" y="0"/>
            <a:ext cx="12192000" cy="1568741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B1666D2-15BA-4BE7-9F11-E29752DD1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8332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日本胸部外科学会</a:t>
            </a:r>
            <a:r>
              <a:rPr kumimoji="0" lang="en-US" altLang="ja-JP" sz="4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COI</a:t>
            </a:r>
            <a:r>
              <a:rPr kumimoji="0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の開示</a:t>
            </a: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EE8F33C-35F1-4B09-AD33-BE620586E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89980"/>
            <a:ext cx="1219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kumimoji="0" lang="ja-JP" altLang="en-US" sz="4000" kern="0" dirty="0">
                <a:solidFill>
                  <a:srgbClr val="D6009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○○○○から講演料の</a:t>
            </a:r>
          </a:p>
          <a:p>
            <a:pPr marL="0" indent="0" algn="ctr" eaLnBrk="1" hangingPunct="1">
              <a:buFontTx/>
              <a:buNone/>
            </a:pPr>
            <a:r>
              <a:rPr kumimoji="0" lang="ja-JP" altLang="en-US" sz="4000" kern="0" dirty="0">
                <a:solidFill>
                  <a:srgbClr val="D6009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提供を受けました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A30363C-F41B-4F14-B373-05B4FBCEC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7181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ja-JP" altLang="en-US" sz="4000" u="sng" dirty="0">
                <a:solidFill>
                  <a:srgbClr val="1C1C1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筆頭演者：</a:t>
            </a:r>
            <a:r>
              <a:rPr kumimoji="0" lang="en-US" altLang="ja-JP" sz="4000" u="sng" dirty="0">
                <a:solidFill>
                  <a:srgbClr val="1C1C1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○○</a:t>
            </a:r>
            <a:r>
              <a:rPr kumimoji="0" lang="ja-JP" altLang="en-US" sz="4000" u="sng" dirty="0">
                <a:solidFill>
                  <a:srgbClr val="1C1C1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0" lang="en-US" altLang="ja-JP" sz="4000" u="sng" dirty="0">
                <a:solidFill>
                  <a:srgbClr val="1C1C1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○○</a:t>
            </a:r>
          </a:p>
        </p:txBody>
      </p:sp>
    </p:spTree>
    <p:extLst>
      <p:ext uri="{BB962C8B-B14F-4D97-AF65-F5344CB8AC3E}">
        <p14:creationId xmlns:p14="http://schemas.microsoft.com/office/powerpoint/2010/main" val="24589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072DDA8-3F3D-4F6C-AC2C-548B03108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20" b="6112"/>
          <a:stretch/>
        </p:blipFill>
        <p:spPr>
          <a:xfrm>
            <a:off x="0" y="0"/>
            <a:ext cx="12192000" cy="1568741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B1666D2-15BA-4BE7-9F11-E29752DD1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8332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日本胸部外科学会</a:t>
            </a:r>
            <a:r>
              <a:rPr kumimoji="0" lang="en-US" altLang="ja-JP" sz="4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COI</a:t>
            </a:r>
            <a:r>
              <a:rPr kumimoji="0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の開示</a:t>
            </a: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EE8F33C-35F1-4B09-AD33-BE620586E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89980"/>
            <a:ext cx="1219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kumimoji="0" lang="ja-JP" altLang="en-US" sz="4000" kern="0" dirty="0">
                <a:solidFill>
                  <a:srgbClr val="D6009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○○○○のアドバイザー、</a:t>
            </a:r>
          </a:p>
          <a:p>
            <a:pPr marL="0" indent="0" algn="ctr" eaLnBrk="1" hangingPunct="1">
              <a:buFontTx/>
              <a:buNone/>
            </a:pPr>
            <a:r>
              <a:rPr kumimoji="0" lang="ja-JP" altLang="en-US" sz="4000" kern="0" dirty="0">
                <a:solidFill>
                  <a:srgbClr val="D6009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研究資金の提供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A30363C-F41B-4F14-B373-05B4FBCEC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7181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ja-JP" altLang="en-US" sz="4000" u="sng" dirty="0">
                <a:solidFill>
                  <a:srgbClr val="1C1C1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筆頭演者：</a:t>
            </a:r>
            <a:r>
              <a:rPr kumimoji="0" lang="en-US" altLang="ja-JP" sz="4000" u="sng" dirty="0">
                <a:solidFill>
                  <a:srgbClr val="1C1C1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○○</a:t>
            </a:r>
            <a:r>
              <a:rPr kumimoji="0" lang="ja-JP" altLang="en-US" sz="4000" u="sng" dirty="0">
                <a:solidFill>
                  <a:srgbClr val="1C1C1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0" lang="en-US" altLang="ja-JP" sz="4000" u="sng" dirty="0">
                <a:solidFill>
                  <a:srgbClr val="1C1C1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○○</a:t>
            </a:r>
          </a:p>
        </p:txBody>
      </p:sp>
    </p:spTree>
    <p:extLst>
      <p:ext uri="{BB962C8B-B14F-4D97-AF65-F5344CB8AC3E}">
        <p14:creationId xmlns:p14="http://schemas.microsoft.com/office/powerpoint/2010/main" val="274046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072DDA8-3F3D-4F6C-AC2C-548B03108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20" b="6112"/>
          <a:stretch/>
        </p:blipFill>
        <p:spPr>
          <a:xfrm>
            <a:off x="0" y="0"/>
            <a:ext cx="12192000" cy="1568741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B1666D2-15BA-4BE7-9F11-E29752DD1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8741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日本胸部外科学会</a:t>
            </a:r>
            <a:r>
              <a:rPr kumimoji="0" lang="en-US" altLang="ja-JP" sz="4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COI</a:t>
            </a:r>
            <a:r>
              <a:rPr kumimoji="0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の開示</a:t>
            </a: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A30363C-F41B-4F14-B373-05B4FBCEC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99738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ja-JP" altLang="en-US" sz="4000" u="sng" dirty="0">
                <a:solidFill>
                  <a:srgbClr val="1C1C1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筆頭演者：</a:t>
            </a:r>
            <a:r>
              <a:rPr kumimoji="0" lang="en-US" altLang="ja-JP" sz="4000" u="sng" dirty="0">
                <a:solidFill>
                  <a:srgbClr val="1C1C1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○○</a:t>
            </a:r>
            <a:r>
              <a:rPr kumimoji="0" lang="ja-JP" altLang="en-US" sz="4000" u="sng" dirty="0">
                <a:solidFill>
                  <a:srgbClr val="1C1C1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0" lang="en-US" altLang="ja-JP" sz="4000" u="sng" dirty="0">
                <a:solidFill>
                  <a:srgbClr val="1C1C1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○○</a:t>
            </a:r>
          </a:p>
        </p:txBody>
      </p:sp>
      <p:graphicFrame>
        <p:nvGraphicFramePr>
          <p:cNvPr id="9" name="Group 51">
            <a:extLst>
              <a:ext uri="{FF2B5EF4-FFF2-40B4-BE49-F238E27FC236}">
                <a16:creationId xmlns:a16="http://schemas.microsoft.com/office/drawing/2014/main" id="{FA0EAFAE-3123-460C-A2F4-B047FEF1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3712"/>
              </p:ext>
            </p:extLst>
          </p:nvPr>
        </p:nvGraphicFramePr>
        <p:xfrm>
          <a:off x="2069650" y="3277117"/>
          <a:ext cx="8458198" cy="3080716"/>
        </p:xfrm>
        <a:graphic>
          <a:graphicData uri="http://schemas.openxmlformats.org/drawingml/2006/table">
            <a:tbl>
              <a:tblPr/>
              <a:tblGrid>
                <a:gridCol w="1488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9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5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金額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該当の状況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該当の有る企業名等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4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役員・</a:t>
                      </a:r>
                      <a:b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</a:b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顧問職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  <a:cs typeface="Times New Roman" pitchFamily="18" charset="0"/>
                        </a:rPr>
                        <a:t>100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万円を超える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なし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4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株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利益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  <a:cs typeface="Times New Roman" pitchFamily="18" charset="0"/>
                        </a:rPr>
                        <a:t>100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万円を超える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  <a:cs typeface="Times New Roman" pitchFamily="18" charset="0"/>
                        </a:rPr>
                        <a:t>/</a:t>
                      </a:r>
                      <a:b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  <a:cs typeface="Times New Roman" pitchFamily="18" charset="0"/>
                        </a:rPr>
                      </a:b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全株式の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  <a:cs typeface="Times New Roman" pitchFamily="18" charset="0"/>
                        </a:rPr>
                        <a:t>5%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を超える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なし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4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特許使用料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  <a:cs typeface="Times New Roman" pitchFamily="18" charset="0"/>
                        </a:rPr>
                        <a:t>100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万円を超える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なし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4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講演料など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  <a:cs typeface="Times New Roman" pitchFamily="18" charset="0"/>
                        </a:rPr>
                        <a:t>50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万円を超える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なし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4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原稿料など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  <a:cs typeface="Times New Roman" pitchFamily="18" charset="0"/>
                        </a:rPr>
                        <a:t>50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万円を超える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なし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4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研究費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  <a:cs typeface="Times New Roman" pitchFamily="18" charset="0"/>
                        </a:rPr>
                        <a:t>100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万円を超える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有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○○</a:t>
                      </a:r>
                      <a:r>
                        <a:rPr kumimoji="0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薬品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674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177</Words>
  <Application>Microsoft Office PowerPoint</Application>
  <PresentationFormat>ワイド画面</PresentationFormat>
  <Paragraphs>46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HGPｺﾞｼｯｸE</vt:lpstr>
      <vt:lpstr>游ゴシック</vt:lpstr>
      <vt:lpstr>游ゴシック Light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rin-murakami</dc:creator>
  <cp:lastModifiedBy>rin-murakami</cp:lastModifiedBy>
  <cp:revision>3</cp:revision>
  <dcterms:created xsi:type="dcterms:W3CDTF">2023-01-20T02:59:01Z</dcterms:created>
  <dcterms:modified xsi:type="dcterms:W3CDTF">2023-01-20T03:39:15Z</dcterms:modified>
</cp:coreProperties>
</file>