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sldIdLst>
    <p:sldId id="263" r:id="rId2"/>
    <p:sldId id="264" r:id="rId3"/>
    <p:sldId id="265" r:id="rId4"/>
    <p:sldId id="266" r:id="rId5"/>
    <p:sldId id="267" r:id="rId6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CF3"/>
    <a:srgbClr val="FEF9E8"/>
    <a:srgbClr val="FEF7DE"/>
    <a:srgbClr val="FDF3D1"/>
    <a:srgbClr val="371A19"/>
    <a:srgbClr val="FDF3D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0" autoAdjust="0"/>
    <p:restoredTop sz="94660"/>
  </p:normalViewPr>
  <p:slideViewPr>
    <p:cSldViewPr snapToGrid="0" showGuides="1">
      <p:cViewPr varScale="1">
        <p:scale>
          <a:sx n="51" d="100"/>
          <a:sy n="51" d="100"/>
        </p:scale>
        <p:origin x="180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7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642D3586-B3E9-720D-82FE-8FEF17D82722}"/>
              </a:ext>
            </a:extLst>
          </p:cNvPr>
          <p:cNvSpPr/>
          <p:nvPr userDrawn="1"/>
        </p:nvSpPr>
        <p:spPr>
          <a:xfrm>
            <a:off x="-3003" y="756999"/>
            <a:ext cx="12198006" cy="6039176"/>
          </a:xfrm>
          <a:prstGeom prst="rect">
            <a:avLst/>
          </a:prstGeom>
          <a:solidFill>
            <a:srgbClr val="FEF9E8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400">
              <a:solidFill>
                <a:srgbClr val="FF0000"/>
              </a:solidFill>
            </a:endParaRPr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5BFFBA70-58D8-6613-1F7B-5C32273B475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04" y="6745375"/>
            <a:ext cx="12190992" cy="124620"/>
          </a:xfrm>
          <a:prstGeom prst="rect">
            <a:avLst/>
          </a:prstGeom>
        </p:spPr>
      </p:pic>
      <p:pic>
        <p:nvPicPr>
          <p:cNvPr id="7" name="図 6">
            <a:extLst>
              <a:ext uri="{FF2B5EF4-FFF2-40B4-BE49-F238E27FC236}">
                <a16:creationId xmlns:a16="http://schemas.microsoft.com/office/drawing/2014/main" id="{E554AD86-52A3-F099-9DF5-DFF016CEF98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12192000" cy="828000"/>
          </a:xfrm>
          <a:prstGeom prst="rect">
            <a:avLst/>
          </a:prstGeom>
        </p:spPr>
      </p:pic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E808EE9B-CE02-36F9-BBAB-31B82EB17029}"/>
              </a:ext>
            </a:extLst>
          </p:cNvPr>
          <p:cNvSpPr/>
          <p:nvPr userDrawn="1"/>
        </p:nvSpPr>
        <p:spPr>
          <a:xfrm>
            <a:off x="9833" y="0"/>
            <a:ext cx="9143999" cy="828000"/>
          </a:xfrm>
          <a:prstGeom prst="rect">
            <a:avLst/>
          </a:prstGeom>
          <a:gradFill>
            <a:gsLst>
              <a:gs pos="52000">
                <a:srgbClr val="FDF2C4">
                  <a:alpha val="20000"/>
                </a:srgbClr>
              </a:gs>
              <a:gs pos="100000">
                <a:schemeClr val="bg1">
                  <a:alpha val="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14" name="グループ化 13">
            <a:extLst>
              <a:ext uri="{FF2B5EF4-FFF2-40B4-BE49-F238E27FC236}">
                <a16:creationId xmlns:a16="http://schemas.microsoft.com/office/drawing/2014/main" id="{3198FBF6-2B27-F209-27D6-51189E03234E}"/>
              </a:ext>
            </a:extLst>
          </p:cNvPr>
          <p:cNvGrpSpPr/>
          <p:nvPr userDrawn="1"/>
        </p:nvGrpSpPr>
        <p:grpSpPr>
          <a:xfrm>
            <a:off x="547326" y="111411"/>
            <a:ext cx="7909567" cy="685600"/>
            <a:chOff x="691241" y="101579"/>
            <a:chExt cx="9074959" cy="786616"/>
          </a:xfrm>
        </p:grpSpPr>
        <p:grpSp>
          <p:nvGrpSpPr>
            <p:cNvPr id="15" name="グループ化 14">
              <a:extLst>
                <a:ext uri="{FF2B5EF4-FFF2-40B4-BE49-F238E27FC236}">
                  <a16:creationId xmlns:a16="http://schemas.microsoft.com/office/drawing/2014/main" id="{46C70C59-13D2-30FA-4AE8-58F82C830E54}"/>
                </a:ext>
              </a:extLst>
            </p:cNvPr>
            <p:cNvGrpSpPr/>
            <p:nvPr userDrawn="1"/>
          </p:nvGrpSpPr>
          <p:grpSpPr>
            <a:xfrm>
              <a:off x="691241" y="101579"/>
              <a:ext cx="6740731" cy="736017"/>
              <a:chOff x="304219" y="323805"/>
              <a:chExt cx="9022265" cy="985138"/>
            </a:xfrm>
          </p:grpSpPr>
          <p:pic>
            <p:nvPicPr>
              <p:cNvPr id="17" name="図 16">
                <a:extLst>
                  <a:ext uri="{FF2B5EF4-FFF2-40B4-BE49-F238E27FC236}">
                    <a16:creationId xmlns:a16="http://schemas.microsoft.com/office/drawing/2014/main" id="{185C655B-D57D-9392-27EC-BECA57B2E721}"/>
                  </a:ext>
                </a:extLst>
              </p:cNvPr>
              <p:cNvPicPr>
                <a:picLocks noChangeAspect="1"/>
              </p:cNvPicPr>
              <p:nvPr userDrawn="1"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1481458" y="325669"/>
                <a:ext cx="7845026" cy="915471"/>
              </a:xfrm>
              <a:prstGeom prst="rect">
                <a:avLst/>
              </a:prstGeom>
            </p:spPr>
          </p:pic>
          <p:pic>
            <p:nvPicPr>
              <p:cNvPr id="20" name="図 19" descr="ロゴ&#10;&#10;自動的に生成された説明">
                <a:extLst>
                  <a:ext uri="{FF2B5EF4-FFF2-40B4-BE49-F238E27FC236}">
                    <a16:creationId xmlns:a16="http://schemas.microsoft.com/office/drawing/2014/main" id="{25649C85-962E-6ABD-73B4-109820507974}"/>
                  </a:ext>
                </a:extLst>
              </p:cNvPr>
              <p:cNvPicPr>
                <a:picLocks noChangeAspect="1"/>
              </p:cNvPicPr>
              <p:nvPr userDrawn="1"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304219" y="323805"/>
                <a:ext cx="982986" cy="985138"/>
              </a:xfrm>
              <a:prstGeom prst="rect">
                <a:avLst/>
              </a:prstGeom>
            </p:spPr>
          </p:pic>
        </p:grpSp>
        <p:pic>
          <p:nvPicPr>
            <p:cNvPr id="16" name="図 15" descr="ロゴ が含まれている画像&#10;&#10;自動的に生成された説明">
              <a:extLst>
                <a:ext uri="{FF2B5EF4-FFF2-40B4-BE49-F238E27FC236}">
                  <a16:creationId xmlns:a16="http://schemas.microsoft.com/office/drawing/2014/main" id="{98756601-B1C5-BC40-3E3D-535F35764FFE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7710742" y="228850"/>
              <a:ext cx="2055458" cy="659345"/>
            </a:xfrm>
            <a:prstGeom prst="rect">
              <a:avLst/>
            </a:prstGeom>
          </p:spPr>
        </p:pic>
      </p:grpSp>
      <p:pic>
        <p:nvPicPr>
          <p:cNvPr id="5" name="図 4" descr="テーブル, 食品, 座る, 小さい が含まれている画像&#10;&#10;自動的に生成された説明">
            <a:extLst>
              <a:ext uri="{FF2B5EF4-FFF2-40B4-BE49-F238E27FC236}">
                <a16:creationId xmlns:a16="http://schemas.microsoft.com/office/drawing/2014/main" id="{9FE712A9-24B5-B155-8A94-98D072DD0AC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458629" y="79075"/>
            <a:ext cx="2802194" cy="21317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239250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8C9C17C0-9926-417B-B70A-D3BB6987CC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578ADA3-125F-331C-6373-4AD0FEFC5B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77263EA-C60D-D23E-6F5E-8B1123B0402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BCB375-0DDC-4156-B081-8863A9F754B6}" type="datetimeFigureOut">
              <a:rPr kumimoji="1" lang="ja-JP" altLang="en-US" smtClean="0"/>
              <a:t>2024/1/18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A1955F2-DC83-1CDF-6588-72E5200DF90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0403CC9-912D-3B3A-D1DC-B9AB14CAA4E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99E1FD-493E-4759-86FF-7024537421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225380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8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928E24FE-BFF7-43DB-9584-57ACC7071C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1985277"/>
            <a:ext cx="121920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bg1"/>
                </a:solidFill>
                <a:latin typeface="HGPｺﾞｼｯｸE" pitchFamily="50" charset="-128"/>
                <a:ea typeface="HGPｺﾞｼｯｸE" pitchFamily="50" charset="-128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bg1"/>
                </a:solidFill>
                <a:latin typeface="HGPｺﾞｼｯｸE" pitchFamily="50" charset="-128"/>
                <a:ea typeface="HGPｺﾞｼｯｸE" pitchFamily="50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bg1"/>
                </a:solidFill>
                <a:latin typeface="HGPｺﾞｼｯｸE" pitchFamily="50" charset="-128"/>
                <a:ea typeface="HGPｺﾞｼｯｸE" pitchFamily="50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bg1"/>
                </a:solidFill>
                <a:latin typeface="HGPｺﾞｼｯｸE" pitchFamily="50" charset="-128"/>
                <a:ea typeface="HGPｺﾞｼｯｸE" pitchFamily="50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bg1"/>
                </a:solidFill>
                <a:latin typeface="HGPｺﾞｼｯｸE" pitchFamily="50" charset="-128"/>
                <a:ea typeface="HGPｺﾞｼｯｸE" pitchFamily="50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4600" b="0" i="0" u="none" strike="noStrike" kern="0" cap="none" spc="0" normalizeH="0" baseline="0" noProof="0" dirty="0">
                <a:ln>
                  <a:noFill/>
                </a:ln>
                <a:solidFill>
                  <a:srgbClr val="1C1C1C"/>
                </a:solidFill>
                <a:effectLst/>
                <a:uLnTx/>
                <a:uFillTx/>
                <a:latin typeface="HGPｺﾞｼｯｸE" pitchFamily="50" charset="-128"/>
                <a:ea typeface="HGPｺﾞｼｯｸE" pitchFamily="50" charset="-128"/>
                <a:cs typeface="+mj-cs"/>
              </a:rPr>
              <a:t>日本胸部外科学会</a:t>
            </a:r>
            <a:r>
              <a:rPr kumimoji="0" lang="en-US" altLang="ja-JP" sz="4600" b="0" i="0" u="none" strike="noStrike" kern="0" cap="none" spc="0" normalizeH="0" baseline="0" noProof="0" dirty="0">
                <a:ln>
                  <a:noFill/>
                </a:ln>
                <a:solidFill>
                  <a:srgbClr val="1C1C1C"/>
                </a:solidFill>
                <a:effectLst/>
                <a:uLnTx/>
                <a:uFillTx/>
                <a:latin typeface="HGPｺﾞｼｯｸE" pitchFamily="50" charset="-128"/>
                <a:ea typeface="HGPｺﾞｼｯｸE" pitchFamily="50" charset="-128"/>
                <a:cs typeface="+mj-cs"/>
              </a:rPr>
              <a:t>　COI</a:t>
            </a:r>
            <a:r>
              <a:rPr kumimoji="0" lang="ja-JP" altLang="en-US" sz="4600" b="0" i="0" u="none" strike="noStrike" kern="0" cap="none" spc="0" normalizeH="0" baseline="0" noProof="0" dirty="0">
                <a:ln>
                  <a:noFill/>
                </a:ln>
                <a:solidFill>
                  <a:srgbClr val="1C1C1C"/>
                </a:solidFill>
                <a:effectLst/>
                <a:uLnTx/>
                <a:uFillTx/>
                <a:latin typeface="HGPｺﾞｼｯｸE" pitchFamily="50" charset="-128"/>
                <a:ea typeface="HGPｺﾞｼｯｸE" pitchFamily="50" charset="-128"/>
                <a:cs typeface="+mj-cs"/>
              </a:rPr>
              <a:t>の開示</a:t>
            </a:r>
            <a:endParaRPr kumimoji="0" lang="en-US" altLang="ja-JP" sz="4600" b="0" i="0" u="none" strike="noStrike" kern="0" cap="none" spc="0" normalizeH="0" baseline="0" noProof="0" dirty="0">
              <a:ln>
                <a:noFill/>
              </a:ln>
              <a:solidFill>
                <a:srgbClr val="1C1C1C"/>
              </a:solidFill>
              <a:effectLst/>
              <a:uLnTx/>
              <a:uFillTx/>
              <a:latin typeface="HGPｺﾞｼｯｸE" pitchFamily="50" charset="-128"/>
              <a:ea typeface="HGPｺﾞｼｯｸE" pitchFamily="50" charset="-128"/>
              <a:cs typeface="+mj-cs"/>
            </a:endParaRP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213A12CF-26A7-4298-BAC0-F2717C36E5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6529" y="3128577"/>
            <a:ext cx="12192000" cy="144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3200">
                <a:solidFill>
                  <a:schemeClr val="tx1"/>
                </a:solidFill>
                <a:latin typeface="+mn-lt"/>
                <a:ea typeface="ＭＳ Ｐゴシック" pitchFamily="50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800">
                <a:solidFill>
                  <a:schemeClr val="tx1"/>
                </a:solidFill>
                <a:latin typeface="+mn-lt"/>
                <a:ea typeface="ＭＳ Ｐゴシック" pitchFamily="-108" charset="-128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400">
                <a:solidFill>
                  <a:schemeClr val="tx1"/>
                </a:solidFill>
                <a:latin typeface="+mn-lt"/>
                <a:ea typeface="ＭＳ Ｐゴシック" pitchFamily="-108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000">
                <a:solidFill>
                  <a:schemeClr val="tx1"/>
                </a:solidFill>
                <a:latin typeface="+mn-lt"/>
                <a:ea typeface="ＭＳ Ｐゴシック" pitchFamily="-108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ＭＳ Ｐゴシック" pitchFamily="-108" charset="-128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 eaLnBrk="1" hangingPunct="1">
              <a:buFontTx/>
              <a:buNone/>
            </a:pPr>
            <a:r>
              <a:rPr kumimoji="0" lang="ja-JP" altLang="en-US" sz="4000" kern="0" dirty="0">
                <a:solidFill>
                  <a:srgbClr val="D60093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演題発表に際し、</a:t>
            </a:r>
            <a:endParaRPr kumimoji="0" lang="en-US" altLang="ja-JP" sz="4000" kern="0" dirty="0">
              <a:solidFill>
                <a:srgbClr val="D60093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marL="0" indent="0" algn="ctr" eaLnBrk="1" hangingPunct="1">
              <a:buFontTx/>
              <a:buNone/>
            </a:pPr>
            <a:r>
              <a:rPr kumimoji="0" lang="ja-JP" altLang="en-US" sz="4000" kern="0" dirty="0">
                <a:solidFill>
                  <a:srgbClr val="D60093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開示すべき</a:t>
            </a:r>
            <a:r>
              <a:rPr kumimoji="0" lang="en-US" altLang="ja-JP" sz="4000" kern="0" dirty="0">
                <a:solidFill>
                  <a:srgbClr val="D60093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COI</a:t>
            </a:r>
            <a:r>
              <a:rPr kumimoji="0" lang="ja-JP" altLang="en-US" sz="4000" kern="0" dirty="0">
                <a:solidFill>
                  <a:srgbClr val="D60093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はありません。</a:t>
            </a:r>
            <a:endParaRPr kumimoji="0" lang="en-US" altLang="ja-JP" kern="0" dirty="0">
              <a:solidFill>
                <a:srgbClr val="D60093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4" name="Text Box 6">
            <a:extLst>
              <a:ext uri="{FF2B5EF4-FFF2-40B4-BE49-F238E27FC236}">
                <a16:creationId xmlns:a16="http://schemas.microsoft.com/office/drawing/2014/main" id="{91282369-1EA0-42A5-9A40-05482A3C92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6529" y="5175778"/>
            <a:ext cx="121920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kumimoji="0" lang="ja-JP" altLang="en-US" sz="4000" u="sng" dirty="0">
                <a:solidFill>
                  <a:srgbClr val="1C1C1C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筆頭演者：</a:t>
            </a:r>
            <a:r>
              <a:rPr kumimoji="0" lang="en-US" altLang="ja-JP" sz="4000" u="sng" dirty="0">
                <a:solidFill>
                  <a:srgbClr val="1C1C1C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○○</a:t>
            </a:r>
            <a:r>
              <a:rPr kumimoji="0" lang="ja-JP" altLang="en-US" sz="4000" u="sng" dirty="0">
                <a:solidFill>
                  <a:srgbClr val="1C1C1C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</a:t>
            </a:r>
            <a:r>
              <a:rPr kumimoji="0" lang="en-US" altLang="ja-JP" sz="4000" u="sng" dirty="0">
                <a:solidFill>
                  <a:srgbClr val="1C1C1C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○○</a:t>
            </a:r>
          </a:p>
        </p:txBody>
      </p:sp>
    </p:spTree>
    <p:extLst>
      <p:ext uri="{BB962C8B-B14F-4D97-AF65-F5344CB8AC3E}">
        <p14:creationId xmlns:p14="http://schemas.microsoft.com/office/powerpoint/2010/main" val="7350200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1B234575-9BE5-48D8-9183-FEF1C5B0B7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758332"/>
            <a:ext cx="121920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bg1"/>
                </a:solidFill>
                <a:latin typeface="HGPｺﾞｼｯｸE" pitchFamily="50" charset="-128"/>
                <a:ea typeface="HGPｺﾞｼｯｸE" pitchFamily="50" charset="-128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bg1"/>
                </a:solidFill>
                <a:latin typeface="HGPｺﾞｼｯｸE" pitchFamily="50" charset="-128"/>
                <a:ea typeface="HGPｺﾞｼｯｸE" pitchFamily="50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bg1"/>
                </a:solidFill>
                <a:latin typeface="HGPｺﾞｼｯｸE" pitchFamily="50" charset="-128"/>
                <a:ea typeface="HGPｺﾞｼｯｸE" pitchFamily="50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bg1"/>
                </a:solidFill>
                <a:latin typeface="HGPｺﾞｼｯｸE" pitchFamily="50" charset="-128"/>
                <a:ea typeface="HGPｺﾞｼｯｸE" pitchFamily="50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bg1"/>
                </a:solidFill>
                <a:latin typeface="HGPｺﾞｼｯｸE" pitchFamily="50" charset="-128"/>
                <a:ea typeface="HGPｺﾞｼｯｸE" pitchFamily="50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4800" b="0" i="0" u="none" strike="noStrike" kern="0" cap="none" spc="0" normalizeH="0" baseline="0" noProof="0" dirty="0">
                <a:ln>
                  <a:noFill/>
                </a:ln>
                <a:solidFill>
                  <a:srgbClr val="1C1C1C"/>
                </a:solidFill>
                <a:effectLst/>
                <a:uLnTx/>
                <a:uFillTx/>
                <a:latin typeface="HGPｺﾞｼｯｸE" pitchFamily="50" charset="-128"/>
                <a:ea typeface="HGPｺﾞｼｯｸE" pitchFamily="50" charset="-128"/>
                <a:cs typeface="+mj-cs"/>
              </a:rPr>
              <a:t>日本胸部外科学会</a:t>
            </a:r>
            <a:r>
              <a:rPr kumimoji="0" lang="en-US" altLang="ja-JP" sz="4800" b="0" i="0" u="none" strike="noStrike" kern="0" cap="none" spc="0" normalizeH="0" baseline="0" noProof="0" dirty="0">
                <a:ln>
                  <a:noFill/>
                </a:ln>
                <a:solidFill>
                  <a:srgbClr val="1C1C1C"/>
                </a:solidFill>
                <a:effectLst/>
                <a:uLnTx/>
                <a:uFillTx/>
                <a:latin typeface="HGPｺﾞｼｯｸE" pitchFamily="50" charset="-128"/>
                <a:ea typeface="HGPｺﾞｼｯｸE" pitchFamily="50" charset="-128"/>
                <a:cs typeface="+mj-cs"/>
              </a:rPr>
              <a:t>　COI</a:t>
            </a:r>
            <a:r>
              <a:rPr kumimoji="0" lang="ja-JP" altLang="en-US" sz="4800" b="0" i="0" u="none" strike="noStrike" kern="0" cap="none" spc="0" normalizeH="0" baseline="0" noProof="0" dirty="0">
                <a:ln>
                  <a:noFill/>
                </a:ln>
                <a:solidFill>
                  <a:srgbClr val="1C1C1C"/>
                </a:solidFill>
                <a:effectLst/>
                <a:uLnTx/>
                <a:uFillTx/>
                <a:latin typeface="HGPｺﾞｼｯｸE" pitchFamily="50" charset="-128"/>
                <a:ea typeface="HGPｺﾞｼｯｸE" pitchFamily="50" charset="-128"/>
                <a:cs typeface="+mj-cs"/>
              </a:rPr>
              <a:t>の開示</a:t>
            </a:r>
            <a:endParaRPr kumimoji="0" lang="en-US" altLang="ja-JP" sz="2800" b="0" i="0" u="none" strike="noStrike" kern="0" cap="none" spc="0" normalizeH="0" baseline="0" noProof="0" dirty="0">
              <a:ln>
                <a:noFill/>
              </a:ln>
              <a:solidFill>
                <a:srgbClr val="1C1C1C"/>
              </a:solidFill>
              <a:effectLst/>
              <a:uLnTx/>
              <a:uFillTx/>
              <a:latin typeface="HGPｺﾞｼｯｸE" pitchFamily="50" charset="-128"/>
              <a:ea typeface="HGPｺﾞｼｯｸE" pitchFamily="50" charset="-128"/>
              <a:cs typeface="+mj-cs"/>
            </a:endParaRP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8BEF15E4-04BB-4FAF-A96A-778D9F6F05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7577" y="2822122"/>
            <a:ext cx="12192000" cy="144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3200">
                <a:solidFill>
                  <a:schemeClr val="tx1"/>
                </a:solidFill>
                <a:latin typeface="+mn-lt"/>
                <a:ea typeface="ＭＳ Ｐゴシック" pitchFamily="50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800">
                <a:solidFill>
                  <a:schemeClr val="tx1"/>
                </a:solidFill>
                <a:latin typeface="+mn-lt"/>
                <a:ea typeface="ＭＳ Ｐゴシック" pitchFamily="-108" charset="-128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400">
                <a:solidFill>
                  <a:schemeClr val="tx1"/>
                </a:solidFill>
                <a:latin typeface="+mn-lt"/>
                <a:ea typeface="ＭＳ Ｐゴシック" pitchFamily="-108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000">
                <a:solidFill>
                  <a:schemeClr val="tx1"/>
                </a:solidFill>
                <a:latin typeface="+mn-lt"/>
                <a:ea typeface="ＭＳ Ｐゴシック" pitchFamily="-108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ＭＳ Ｐゴシック" pitchFamily="-108" charset="-128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 eaLnBrk="1" hangingPunct="1">
              <a:buFontTx/>
              <a:buNone/>
            </a:pPr>
            <a:r>
              <a:rPr kumimoji="0" lang="ja-JP" altLang="en-US" sz="4000" kern="0" dirty="0">
                <a:solidFill>
                  <a:srgbClr val="D60093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○○○○から研究資金の</a:t>
            </a:r>
          </a:p>
          <a:p>
            <a:pPr marL="0" indent="0" algn="ctr" eaLnBrk="1" hangingPunct="1">
              <a:buFontTx/>
              <a:buNone/>
            </a:pPr>
            <a:r>
              <a:rPr kumimoji="0" lang="ja-JP" altLang="en-US" sz="4000" kern="0" dirty="0">
                <a:solidFill>
                  <a:srgbClr val="D60093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提供を受けました</a:t>
            </a:r>
          </a:p>
        </p:txBody>
      </p:sp>
      <p:sp>
        <p:nvSpPr>
          <p:cNvPr id="4" name="Text Box 6">
            <a:extLst>
              <a:ext uri="{FF2B5EF4-FFF2-40B4-BE49-F238E27FC236}">
                <a16:creationId xmlns:a16="http://schemas.microsoft.com/office/drawing/2014/main" id="{92C97D8D-EA59-48BA-B2BC-683459416B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237181"/>
            <a:ext cx="121920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kumimoji="0" lang="ja-JP" altLang="en-US" sz="4000" u="sng" dirty="0">
                <a:solidFill>
                  <a:srgbClr val="1C1C1C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筆頭演者：</a:t>
            </a:r>
            <a:r>
              <a:rPr kumimoji="0" lang="en-US" altLang="ja-JP" sz="4000" u="sng" dirty="0">
                <a:solidFill>
                  <a:srgbClr val="1C1C1C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○○</a:t>
            </a:r>
            <a:r>
              <a:rPr kumimoji="0" lang="ja-JP" altLang="en-US" sz="4000" u="sng" dirty="0">
                <a:solidFill>
                  <a:srgbClr val="1C1C1C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</a:t>
            </a:r>
            <a:r>
              <a:rPr kumimoji="0" lang="en-US" altLang="ja-JP" sz="4000" u="sng" dirty="0">
                <a:solidFill>
                  <a:srgbClr val="1C1C1C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○○</a:t>
            </a:r>
          </a:p>
        </p:txBody>
      </p:sp>
    </p:spTree>
    <p:extLst>
      <p:ext uri="{BB962C8B-B14F-4D97-AF65-F5344CB8AC3E}">
        <p14:creationId xmlns:p14="http://schemas.microsoft.com/office/powerpoint/2010/main" val="40691023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309F2064-B37E-4759-8A50-016E2F0B77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798674"/>
            <a:ext cx="121920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bg1"/>
                </a:solidFill>
                <a:latin typeface="HGPｺﾞｼｯｸE" pitchFamily="50" charset="-128"/>
                <a:ea typeface="HGPｺﾞｼｯｸE" pitchFamily="50" charset="-128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bg1"/>
                </a:solidFill>
                <a:latin typeface="HGPｺﾞｼｯｸE" pitchFamily="50" charset="-128"/>
                <a:ea typeface="HGPｺﾞｼｯｸE" pitchFamily="50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bg1"/>
                </a:solidFill>
                <a:latin typeface="HGPｺﾞｼｯｸE" pitchFamily="50" charset="-128"/>
                <a:ea typeface="HGPｺﾞｼｯｸE" pitchFamily="50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bg1"/>
                </a:solidFill>
                <a:latin typeface="HGPｺﾞｼｯｸE" pitchFamily="50" charset="-128"/>
                <a:ea typeface="HGPｺﾞｼｯｸE" pitchFamily="50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bg1"/>
                </a:solidFill>
                <a:latin typeface="HGPｺﾞｼｯｸE" pitchFamily="50" charset="-128"/>
                <a:ea typeface="HGPｺﾞｼｯｸE" pitchFamily="50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4800" b="0" i="0" u="none" strike="noStrike" kern="0" cap="none" spc="0" normalizeH="0" baseline="0" noProof="0" dirty="0">
                <a:ln>
                  <a:noFill/>
                </a:ln>
                <a:solidFill>
                  <a:srgbClr val="1C1C1C"/>
                </a:solidFill>
                <a:effectLst/>
                <a:uLnTx/>
                <a:uFillTx/>
                <a:latin typeface="HGPｺﾞｼｯｸE" pitchFamily="50" charset="-128"/>
                <a:ea typeface="HGPｺﾞｼｯｸE" pitchFamily="50" charset="-128"/>
                <a:cs typeface="+mj-cs"/>
              </a:rPr>
              <a:t>日本胸部</a:t>
            </a:r>
            <a:r>
              <a:rPr kumimoji="0" lang="ja-JP" altLang="en-US" sz="4600" b="0" i="0" u="none" strike="noStrike" kern="0" cap="none" spc="0" normalizeH="0" baseline="0" noProof="0" dirty="0">
                <a:ln>
                  <a:noFill/>
                </a:ln>
                <a:solidFill>
                  <a:srgbClr val="1C1C1C"/>
                </a:solidFill>
                <a:effectLst/>
                <a:uLnTx/>
                <a:uFillTx/>
                <a:latin typeface="HGPｺﾞｼｯｸE" pitchFamily="50" charset="-128"/>
                <a:ea typeface="HGPｺﾞｼｯｸE" pitchFamily="50" charset="-128"/>
                <a:cs typeface="+mj-cs"/>
              </a:rPr>
              <a:t>外科</a:t>
            </a:r>
            <a:r>
              <a:rPr kumimoji="0" lang="ja-JP" altLang="en-US" sz="4800" b="0" i="0" u="none" strike="noStrike" kern="0" cap="none" spc="0" normalizeH="0" baseline="0" noProof="0" dirty="0">
                <a:ln>
                  <a:noFill/>
                </a:ln>
                <a:solidFill>
                  <a:srgbClr val="1C1C1C"/>
                </a:solidFill>
                <a:effectLst/>
                <a:uLnTx/>
                <a:uFillTx/>
                <a:latin typeface="HGPｺﾞｼｯｸE" pitchFamily="50" charset="-128"/>
                <a:ea typeface="HGPｺﾞｼｯｸE" pitchFamily="50" charset="-128"/>
                <a:cs typeface="+mj-cs"/>
              </a:rPr>
              <a:t>学会</a:t>
            </a:r>
            <a:r>
              <a:rPr kumimoji="0" lang="en-US" altLang="ja-JP" sz="4800" b="0" i="0" u="none" strike="noStrike" kern="0" cap="none" spc="0" normalizeH="0" baseline="0" noProof="0" dirty="0">
                <a:ln>
                  <a:noFill/>
                </a:ln>
                <a:solidFill>
                  <a:srgbClr val="1C1C1C"/>
                </a:solidFill>
                <a:effectLst/>
                <a:uLnTx/>
                <a:uFillTx/>
                <a:latin typeface="HGPｺﾞｼｯｸE" pitchFamily="50" charset="-128"/>
                <a:ea typeface="HGPｺﾞｼｯｸE" pitchFamily="50" charset="-128"/>
                <a:cs typeface="+mj-cs"/>
              </a:rPr>
              <a:t>　COI</a:t>
            </a:r>
            <a:r>
              <a:rPr kumimoji="0" lang="ja-JP" altLang="en-US" sz="4800" b="0" i="0" u="none" strike="noStrike" kern="0" cap="none" spc="0" normalizeH="0" baseline="0" noProof="0" dirty="0">
                <a:ln>
                  <a:noFill/>
                </a:ln>
                <a:solidFill>
                  <a:srgbClr val="1C1C1C"/>
                </a:solidFill>
                <a:effectLst/>
                <a:uLnTx/>
                <a:uFillTx/>
                <a:latin typeface="HGPｺﾞｼｯｸE" pitchFamily="50" charset="-128"/>
                <a:ea typeface="HGPｺﾞｼｯｸE" pitchFamily="50" charset="-128"/>
                <a:cs typeface="+mj-cs"/>
              </a:rPr>
              <a:t>の開示</a:t>
            </a:r>
            <a:endParaRPr kumimoji="0" lang="en-US" altLang="ja-JP" sz="2800" b="0" i="0" u="none" strike="noStrike" kern="0" cap="none" spc="0" normalizeH="0" baseline="0" noProof="0" dirty="0">
              <a:ln>
                <a:noFill/>
              </a:ln>
              <a:solidFill>
                <a:srgbClr val="1C1C1C"/>
              </a:solidFill>
              <a:effectLst/>
              <a:uLnTx/>
              <a:uFillTx/>
              <a:latin typeface="HGPｺﾞｼｯｸE" pitchFamily="50" charset="-128"/>
              <a:ea typeface="HGPｺﾞｼｯｸE" pitchFamily="50" charset="-128"/>
              <a:cs typeface="+mj-cs"/>
            </a:endParaRP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FBCC20D8-74F6-42E7-B492-C687F9386D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028615"/>
            <a:ext cx="12192000" cy="144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3200">
                <a:solidFill>
                  <a:schemeClr val="tx1"/>
                </a:solidFill>
                <a:latin typeface="+mn-lt"/>
                <a:ea typeface="ＭＳ Ｐゴシック" pitchFamily="50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800">
                <a:solidFill>
                  <a:schemeClr val="tx1"/>
                </a:solidFill>
                <a:latin typeface="+mn-lt"/>
                <a:ea typeface="ＭＳ Ｐゴシック" pitchFamily="-108" charset="-128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400">
                <a:solidFill>
                  <a:schemeClr val="tx1"/>
                </a:solidFill>
                <a:latin typeface="+mn-lt"/>
                <a:ea typeface="ＭＳ Ｐゴシック" pitchFamily="-108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000">
                <a:solidFill>
                  <a:schemeClr val="tx1"/>
                </a:solidFill>
                <a:latin typeface="+mn-lt"/>
                <a:ea typeface="ＭＳ Ｐゴシック" pitchFamily="-108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ＭＳ Ｐゴシック" pitchFamily="-108" charset="-128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 eaLnBrk="1" hangingPunct="1">
              <a:buFontTx/>
              <a:buNone/>
            </a:pPr>
            <a:r>
              <a:rPr kumimoji="0" lang="ja-JP" altLang="en-US" sz="4000" kern="0" dirty="0">
                <a:solidFill>
                  <a:srgbClr val="D60093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○○○○から講演料の</a:t>
            </a:r>
          </a:p>
          <a:p>
            <a:pPr marL="0" indent="0" algn="ctr" eaLnBrk="1" hangingPunct="1">
              <a:buFontTx/>
              <a:buNone/>
            </a:pPr>
            <a:r>
              <a:rPr kumimoji="0" lang="ja-JP" altLang="en-US" sz="4000" kern="0" dirty="0">
                <a:solidFill>
                  <a:srgbClr val="D60093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提供を受けました</a:t>
            </a:r>
          </a:p>
        </p:txBody>
      </p:sp>
      <p:sp>
        <p:nvSpPr>
          <p:cNvPr id="4" name="Text Box 6">
            <a:extLst>
              <a:ext uri="{FF2B5EF4-FFF2-40B4-BE49-F238E27FC236}">
                <a16:creationId xmlns:a16="http://schemas.microsoft.com/office/drawing/2014/main" id="{48F4DA47-A0E9-4F60-A55C-9A42ACF8E7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075816"/>
            <a:ext cx="121920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kumimoji="0" lang="ja-JP" altLang="en-US" sz="4000" u="sng" dirty="0">
                <a:solidFill>
                  <a:srgbClr val="1C1C1C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筆頭演者：</a:t>
            </a:r>
            <a:r>
              <a:rPr kumimoji="0" lang="en-US" altLang="ja-JP" sz="4000" u="sng" dirty="0">
                <a:solidFill>
                  <a:srgbClr val="1C1C1C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○○</a:t>
            </a:r>
            <a:r>
              <a:rPr kumimoji="0" lang="ja-JP" altLang="en-US" sz="4000" u="sng" dirty="0">
                <a:solidFill>
                  <a:srgbClr val="1C1C1C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</a:t>
            </a:r>
            <a:r>
              <a:rPr kumimoji="0" lang="en-US" altLang="ja-JP" sz="4000" u="sng" dirty="0">
                <a:solidFill>
                  <a:srgbClr val="1C1C1C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○○</a:t>
            </a:r>
          </a:p>
        </p:txBody>
      </p:sp>
    </p:spTree>
    <p:extLst>
      <p:ext uri="{BB962C8B-B14F-4D97-AF65-F5344CB8AC3E}">
        <p14:creationId xmlns:p14="http://schemas.microsoft.com/office/powerpoint/2010/main" val="18943623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7B7487DB-28DE-4263-B906-7C0FDE53DB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758332"/>
            <a:ext cx="121920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bg1"/>
                </a:solidFill>
                <a:latin typeface="HGPｺﾞｼｯｸE" pitchFamily="50" charset="-128"/>
                <a:ea typeface="HGPｺﾞｼｯｸE" pitchFamily="50" charset="-128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bg1"/>
                </a:solidFill>
                <a:latin typeface="HGPｺﾞｼｯｸE" pitchFamily="50" charset="-128"/>
                <a:ea typeface="HGPｺﾞｼｯｸE" pitchFamily="50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bg1"/>
                </a:solidFill>
                <a:latin typeface="HGPｺﾞｼｯｸE" pitchFamily="50" charset="-128"/>
                <a:ea typeface="HGPｺﾞｼｯｸE" pitchFamily="50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bg1"/>
                </a:solidFill>
                <a:latin typeface="HGPｺﾞｼｯｸE" pitchFamily="50" charset="-128"/>
                <a:ea typeface="HGPｺﾞｼｯｸE" pitchFamily="50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bg1"/>
                </a:solidFill>
                <a:latin typeface="HGPｺﾞｼｯｸE" pitchFamily="50" charset="-128"/>
                <a:ea typeface="HGPｺﾞｼｯｸE" pitchFamily="50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4600" b="0" i="0" u="none" strike="noStrike" kern="0" cap="none" spc="0" normalizeH="0" baseline="0" noProof="0" dirty="0">
                <a:ln>
                  <a:noFill/>
                </a:ln>
                <a:solidFill>
                  <a:srgbClr val="1C1C1C"/>
                </a:solidFill>
                <a:effectLst/>
                <a:uLnTx/>
                <a:uFillTx/>
                <a:latin typeface="HGPｺﾞｼｯｸE" pitchFamily="50" charset="-128"/>
                <a:ea typeface="HGPｺﾞｼｯｸE" pitchFamily="50" charset="-128"/>
                <a:cs typeface="+mj-cs"/>
              </a:rPr>
              <a:t>日本胸部外科学会</a:t>
            </a:r>
            <a:r>
              <a:rPr kumimoji="0" lang="en-US" altLang="ja-JP" sz="4600" b="0" i="0" u="none" strike="noStrike" kern="0" cap="none" spc="0" normalizeH="0" baseline="0" noProof="0" dirty="0">
                <a:ln>
                  <a:noFill/>
                </a:ln>
                <a:solidFill>
                  <a:srgbClr val="1C1C1C"/>
                </a:solidFill>
                <a:effectLst/>
                <a:uLnTx/>
                <a:uFillTx/>
                <a:latin typeface="HGPｺﾞｼｯｸE" pitchFamily="50" charset="-128"/>
                <a:ea typeface="HGPｺﾞｼｯｸE" pitchFamily="50" charset="-128"/>
                <a:cs typeface="+mj-cs"/>
              </a:rPr>
              <a:t>　COI</a:t>
            </a:r>
            <a:r>
              <a:rPr kumimoji="0" lang="ja-JP" altLang="en-US" sz="4600" b="0" i="0" u="none" strike="noStrike" kern="0" cap="none" spc="0" normalizeH="0" baseline="0" noProof="0" dirty="0">
                <a:ln>
                  <a:noFill/>
                </a:ln>
                <a:solidFill>
                  <a:srgbClr val="1C1C1C"/>
                </a:solidFill>
                <a:effectLst/>
                <a:uLnTx/>
                <a:uFillTx/>
                <a:latin typeface="HGPｺﾞｼｯｸE" pitchFamily="50" charset="-128"/>
                <a:ea typeface="HGPｺﾞｼｯｸE" pitchFamily="50" charset="-128"/>
                <a:cs typeface="+mj-cs"/>
              </a:rPr>
              <a:t>の開示</a:t>
            </a:r>
            <a:endParaRPr kumimoji="0" lang="en-US" altLang="ja-JP" sz="4600" b="0" i="0" u="none" strike="noStrike" kern="0" cap="none" spc="0" normalizeH="0" baseline="0" noProof="0" dirty="0">
              <a:ln>
                <a:noFill/>
              </a:ln>
              <a:solidFill>
                <a:srgbClr val="1C1C1C"/>
              </a:solidFill>
              <a:effectLst/>
              <a:uLnTx/>
              <a:uFillTx/>
              <a:latin typeface="HGPｺﾞｼｯｸE" pitchFamily="50" charset="-128"/>
              <a:ea typeface="HGPｺﾞｼｯｸE" pitchFamily="50" charset="-128"/>
              <a:cs typeface="+mj-cs"/>
            </a:endParaRP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21129CEE-482D-4FE4-8E31-D92A56F884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189980"/>
            <a:ext cx="12192000" cy="144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3200">
                <a:solidFill>
                  <a:schemeClr val="tx1"/>
                </a:solidFill>
                <a:latin typeface="+mn-lt"/>
                <a:ea typeface="ＭＳ Ｐゴシック" pitchFamily="50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800">
                <a:solidFill>
                  <a:schemeClr val="tx1"/>
                </a:solidFill>
                <a:latin typeface="+mn-lt"/>
                <a:ea typeface="ＭＳ Ｐゴシック" pitchFamily="-108" charset="-128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400">
                <a:solidFill>
                  <a:schemeClr val="tx1"/>
                </a:solidFill>
                <a:latin typeface="+mn-lt"/>
                <a:ea typeface="ＭＳ Ｐゴシック" pitchFamily="-108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000">
                <a:solidFill>
                  <a:schemeClr val="tx1"/>
                </a:solidFill>
                <a:latin typeface="+mn-lt"/>
                <a:ea typeface="ＭＳ Ｐゴシック" pitchFamily="-108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ＭＳ Ｐゴシック" pitchFamily="-108" charset="-128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 eaLnBrk="1" hangingPunct="1">
              <a:buFontTx/>
              <a:buNone/>
            </a:pPr>
            <a:r>
              <a:rPr kumimoji="0" lang="ja-JP" altLang="en-US" sz="4000" kern="0" dirty="0">
                <a:solidFill>
                  <a:srgbClr val="D60093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○○○○のアドバイザー、</a:t>
            </a:r>
          </a:p>
          <a:p>
            <a:pPr marL="0" indent="0" algn="ctr" eaLnBrk="1" hangingPunct="1">
              <a:buFontTx/>
              <a:buNone/>
            </a:pPr>
            <a:r>
              <a:rPr kumimoji="0" lang="ja-JP" altLang="en-US" sz="4000" kern="0" dirty="0">
                <a:solidFill>
                  <a:srgbClr val="D60093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研究資金の提供</a:t>
            </a:r>
          </a:p>
        </p:txBody>
      </p:sp>
      <p:sp>
        <p:nvSpPr>
          <p:cNvPr id="4" name="Text Box 6">
            <a:extLst>
              <a:ext uri="{FF2B5EF4-FFF2-40B4-BE49-F238E27FC236}">
                <a16:creationId xmlns:a16="http://schemas.microsoft.com/office/drawing/2014/main" id="{BA9DA7EB-BD23-4930-BB8F-240C448ABD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237181"/>
            <a:ext cx="121920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kumimoji="0" lang="ja-JP" altLang="en-US" sz="4000" u="sng" dirty="0">
                <a:solidFill>
                  <a:srgbClr val="1C1C1C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筆頭演者：</a:t>
            </a:r>
            <a:r>
              <a:rPr kumimoji="0" lang="en-US" altLang="ja-JP" sz="4000" u="sng" dirty="0">
                <a:solidFill>
                  <a:srgbClr val="1C1C1C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○○</a:t>
            </a:r>
            <a:r>
              <a:rPr kumimoji="0" lang="ja-JP" altLang="en-US" sz="4000" u="sng" dirty="0">
                <a:solidFill>
                  <a:srgbClr val="1C1C1C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</a:t>
            </a:r>
            <a:r>
              <a:rPr kumimoji="0" lang="en-US" altLang="ja-JP" sz="4000" u="sng" dirty="0">
                <a:solidFill>
                  <a:srgbClr val="1C1C1C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○○</a:t>
            </a:r>
          </a:p>
        </p:txBody>
      </p:sp>
    </p:spTree>
    <p:extLst>
      <p:ext uri="{BB962C8B-B14F-4D97-AF65-F5344CB8AC3E}">
        <p14:creationId xmlns:p14="http://schemas.microsoft.com/office/powerpoint/2010/main" val="1341378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1D9A61C6-9AB0-4047-BD90-57BB668E08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202749" y="1514952"/>
            <a:ext cx="121920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bg1"/>
                </a:solidFill>
                <a:latin typeface="HGPｺﾞｼｯｸE" pitchFamily="50" charset="-128"/>
                <a:ea typeface="HGPｺﾞｼｯｸE" pitchFamily="50" charset="-128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bg1"/>
                </a:solidFill>
                <a:latin typeface="HGPｺﾞｼｯｸE" pitchFamily="50" charset="-128"/>
                <a:ea typeface="HGPｺﾞｼｯｸE" pitchFamily="50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bg1"/>
                </a:solidFill>
                <a:latin typeface="HGPｺﾞｼｯｸE" pitchFamily="50" charset="-128"/>
                <a:ea typeface="HGPｺﾞｼｯｸE" pitchFamily="50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bg1"/>
                </a:solidFill>
                <a:latin typeface="HGPｺﾞｼｯｸE" pitchFamily="50" charset="-128"/>
                <a:ea typeface="HGPｺﾞｼｯｸE" pitchFamily="50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bg1"/>
                </a:solidFill>
                <a:latin typeface="HGPｺﾞｼｯｸE" pitchFamily="50" charset="-128"/>
                <a:ea typeface="HGPｺﾞｼｯｸE" pitchFamily="50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4600" b="0" i="0" u="none" strike="noStrike" kern="0" cap="none" spc="0" normalizeH="0" baseline="0" noProof="0" dirty="0">
                <a:ln>
                  <a:noFill/>
                </a:ln>
                <a:solidFill>
                  <a:srgbClr val="1C1C1C"/>
                </a:solidFill>
                <a:effectLst/>
                <a:uLnTx/>
                <a:uFillTx/>
                <a:latin typeface="HGPｺﾞｼｯｸE" pitchFamily="50" charset="-128"/>
                <a:ea typeface="HGPｺﾞｼｯｸE" pitchFamily="50" charset="-128"/>
                <a:cs typeface="+mj-cs"/>
              </a:rPr>
              <a:t>日本胸部外科学会</a:t>
            </a:r>
            <a:r>
              <a:rPr kumimoji="0" lang="en-US" altLang="ja-JP" sz="4600" b="0" i="0" u="none" strike="noStrike" kern="0" cap="none" spc="0" normalizeH="0" baseline="0" noProof="0" dirty="0">
                <a:ln>
                  <a:noFill/>
                </a:ln>
                <a:solidFill>
                  <a:srgbClr val="1C1C1C"/>
                </a:solidFill>
                <a:effectLst/>
                <a:uLnTx/>
                <a:uFillTx/>
                <a:latin typeface="HGPｺﾞｼｯｸE" pitchFamily="50" charset="-128"/>
                <a:ea typeface="HGPｺﾞｼｯｸE" pitchFamily="50" charset="-128"/>
                <a:cs typeface="+mj-cs"/>
              </a:rPr>
              <a:t>　COI</a:t>
            </a:r>
            <a:r>
              <a:rPr kumimoji="0" lang="ja-JP" altLang="en-US" sz="4600" b="0" i="0" u="none" strike="noStrike" kern="0" cap="none" spc="0" normalizeH="0" baseline="0" noProof="0" dirty="0">
                <a:ln>
                  <a:noFill/>
                </a:ln>
                <a:solidFill>
                  <a:srgbClr val="1C1C1C"/>
                </a:solidFill>
                <a:effectLst/>
                <a:uLnTx/>
                <a:uFillTx/>
                <a:latin typeface="HGPｺﾞｼｯｸE" pitchFamily="50" charset="-128"/>
                <a:ea typeface="HGPｺﾞｼｯｸE" pitchFamily="50" charset="-128"/>
                <a:cs typeface="+mj-cs"/>
              </a:rPr>
              <a:t>の開示</a:t>
            </a:r>
            <a:endParaRPr kumimoji="0" lang="en-US" altLang="ja-JP" sz="4600" b="0" i="0" u="none" strike="noStrike" kern="0" cap="none" spc="0" normalizeH="0" baseline="0" noProof="0" dirty="0">
              <a:ln>
                <a:noFill/>
              </a:ln>
              <a:solidFill>
                <a:srgbClr val="1C1C1C"/>
              </a:solidFill>
              <a:effectLst/>
              <a:uLnTx/>
              <a:uFillTx/>
              <a:latin typeface="HGPｺﾞｼｯｸE" pitchFamily="50" charset="-128"/>
              <a:ea typeface="HGPｺﾞｼｯｸE" pitchFamily="50" charset="-128"/>
              <a:cs typeface="+mj-cs"/>
            </a:endParaRPr>
          </a:p>
        </p:txBody>
      </p:sp>
      <p:sp>
        <p:nvSpPr>
          <p:cNvPr id="3" name="Text Box 6">
            <a:extLst>
              <a:ext uri="{FF2B5EF4-FFF2-40B4-BE49-F238E27FC236}">
                <a16:creationId xmlns:a16="http://schemas.microsoft.com/office/drawing/2014/main" id="{C2E9585E-9AAE-4588-8A34-5AE01B3EE4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202749" y="2345949"/>
            <a:ext cx="121920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kumimoji="0" lang="ja-JP" altLang="en-US" sz="4000" u="sng" dirty="0">
                <a:solidFill>
                  <a:srgbClr val="1C1C1C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筆頭演者：</a:t>
            </a:r>
            <a:r>
              <a:rPr kumimoji="0" lang="en-US" altLang="ja-JP" sz="4000" u="sng" dirty="0">
                <a:solidFill>
                  <a:srgbClr val="1C1C1C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○○</a:t>
            </a:r>
            <a:r>
              <a:rPr kumimoji="0" lang="ja-JP" altLang="en-US" sz="4000" u="sng" dirty="0">
                <a:solidFill>
                  <a:srgbClr val="1C1C1C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</a:t>
            </a:r>
            <a:r>
              <a:rPr kumimoji="0" lang="en-US" altLang="ja-JP" sz="4000" u="sng" dirty="0">
                <a:solidFill>
                  <a:srgbClr val="1C1C1C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○○</a:t>
            </a:r>
          </a:p>
        </p:txBody>
      </p:sp>
      <p:graphicFrame>
        <p:nvGraphicFramePr>
          <p:cNvPr id="4" name="Group 51">
            <a:extLst>
              <a:ext uri="{FF2B5EF4-FFF2-40B4-BE49-F238E27FC236}">
                <a16:creationId xmlns:a16="http://schemas.microsoft.com/office/drawing/2014/main" id="{47763855-6E59-4CA6-B652-366D847E632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3856235"/>
              </p:ext>
            </p:extLst>
          </p:nvPr>
        </p:nvGraphicFramePr>
        <p:xfrm>
          <a:off x="1866901" y="3223328"/>
          <a:ext cx="8458198" cy="3080716"/>
        </p:xfrm>
        <a:graphic>
          <a:graphicData uri="http://schemas.openxmlformats.org/drawingml/2006/table">
            <a:tbl>
              <a:tblPr/>
              <a:tblGrid>
                <a:gridCol w="14881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658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002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10402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56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　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金額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該当の状況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該当の有る企業名等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8457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役員・</a:t>
                      </a:r>
                      <a:br>
                        <a:rPr kumimoji="1" lang="ja-JP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</a:br>
                      <a:r>
                        <a:rPr kumimoji="1" lang="ja-JP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顧問職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  <a:cs typeface="Times New Roman" pitchFamily="18" charset="0"/>
                        </a:rPr>
                        <a:t>100</a:t>
                      </a:r>
                      <a:r>
                        <a:rPr kumimoji="1" lang="ja-JP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万円を超える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なし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　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437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株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利益</a:t>
                      </a:r>
                      <a:r>
                        <a:rPr kumimoji="1" lang="en-US" altLang="ja-JP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  <a:cs typeface="Times New Roman" pitchFamily="18" charset="0"/>
                        </a:rPr>
                        <a:t>100</a:t>
                      </a:r>
                      <a:r>
                        <a:rPr kumimoji="1" lang="ja-JP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万円を超える</a:t>
                      </a:r>
                      <a:r>
                        <a:rPr kumimoji="1" lang="en-US" altLang="ja-JP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  <a:cs typeface="Times New Roman" pitchFamily="18" charset="0"/>
                        </a:rPr>
                        <a:t>/</a:t>
                      </a:r>
                      <a:br>
                        <a:rPr kumimoji="1" lang="en-US" altLang="ja-JP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  <a:cs typeface="Times New Roman" pitchFamily="18" charset="0"/>
                        </a:rPr>
                      </a:br>
                      <a:r>
                        <a:rPr kumimoji="1" lang="ja-JP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全株式の</a:t>
                      </a:r>
                      <a:r>
                        <a:rPr kumimoji="1" lang="en-US" altLang="ja-JP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  <a:cs typeface="Times New Roman" pitchFamily="18" charset="0"/>
                        </a:rPr>
                        <a:t>5%</a:t>
                      </a:r>
                      <a:r>
                        <a:rPr kumimoji="1" lang="ja-JP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を超える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なし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　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8457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特許使用料　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  <a:cs typeface="Times New Roman" pitchFamily="18" charset="0"/>
                        </a:rPr>
                        <a:t>100</a:t>
                      </a:r>
                      <a:r>
                        <a:rPr kumimoji="1" lang="ja-JP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万円を超える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なし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　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8457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講演料など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  <a:cs typeface="Times New Roman" pitchFamily="18" charset="0"/>
                        </a:rPr>
                        <a:t>50</a:t>
                      </a:r>
                      <a:r>
                        <a:rPr kumimoji="1" lang="ja-JP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万円を超える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なし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　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18457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原稿料など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  <a:cs typeface="Times New Roman" pitchFamily="18" charset="0"/>
                        </a:rPr>
                        <a:t>50</a:t>
                      </a:r>
                      <a:r>
                        <a:rPr kumimoji="1" lang="ja-JP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万円を超える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なし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　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18457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研究費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  <a:cs typeface="Times New Roman" pitchFamily="18" charset="0"/>
                        </a:rPr>
                        <a:t>100</a:t>
                      </a:r>
                      <a:r>
                        <a:rPr kumimoji="1" lang="ja-JP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万円を超える</a:t>
                      </a:r>
                      <a:endParaRPr kumimoji="1" lang="en-US" altLang="ja-JP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PｺﾞｼｯｸE" pitchFamily="50" charset="-128"/>
                        <a:ea typeface="HGPｺﾞｼｯｸE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有　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○○</a:t>
                      </a:r>
                      <a:r>
                        <a:rPr kumimoji="0" lang="ja-JP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薬品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54205712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106</TotalTime>
  <Words>177</Words>
  <Application>Microsoft Office PowerPoint</Application>
  <PresentationFormat>ワイド画面</PresentationFormat>
  <Paragraphs>46</Paragraphs>
  <Slides>5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11" baseType="lpstr">
      <vt:lpstr>HGPｺﾞｼｯｸE</vt:lpstr>
      <vt:lpstr>游ゴシック</vt:lpstr>
      <vt:lpstr>游ゴシック Light</vt:lpstr>
      <vt:lpstr>Arial</vt:lpstr>
      <vt:lpstr>Times New Roman</vt:lpstr>
      <vt:lpstr>1_Office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帆刈 恭子</dc:creator>
  <cp:lastModifiedBy>山下 るい子</cp:lastModifiedBy>
  <cp:revision>9</cp:revision>
  <dcterms:created xsi:type="dcterms:W3CDTF">2023-12-22T08:18:19Z</dcterms:created>
  <dcterms:modified xsi:type="dcterms:W3CDTF">2024-01-18T09:40:43Z</dcterms:modified>
</cp:coreProperties>
</file>