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65" r:id="rId3"/>
    <p:sldId id="262" r:id="rId4"/>
    <p:sldId id="263" r:id="rId5"/>
    <p:sldId id="261" r:id="rId6"/>
  </p:sldIdLst>
  <p:sldSz cx="12192000" cy="6858000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1pPr>
    <a:lvl2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2pPr>
    <a:lvl3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3pPr>
    <a:lvl4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4pPr>
    <a:lvl5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5pPr>
    <a:lvl6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6pPr>
    <a:lvl7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7pPr>
    <a:lvl8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8pPr>
    <a:lvl9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E2E6"/>
          </a:solidFill>
        </a:fill>
      </a:tcStyle>
    </a:wholeTbl>
    <a:band2H>
      <a:tcTxStyle/>
      <a:tcStyle>
        <a:tcBdr/>
        <a:fill>
          <a:solidFill>
            <a:srgbClr val="EFF1F3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6E0"/>
          </a:solidFill>
        </a:fill>
      </a:tcStyle>
    </a:wholeTbl>
    <a:band2H>
      <a:tcTxStyle/>
      <a:tcStyle>
        <a:tcBdr/>
        <a:fill>
          <a:solidFill>
            <a:srgbClr val="EEF3F0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DCE4"/>
          </a:solidFill>
        </a:fill>
      </a:tcStyle>
    </a:wholeTbl>
    <a:band2H>
      <a:tcTxStyle/>
      <a:tcStyle>
        <a:tcBdr/>
        <a:fill>
          <a:solidFill>
            <a:srgbClr val="F3EEF2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0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solidFill>
            <a:srgbClr val="53585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solidFill>
            <a:srgbClr val="53585F">
              <a:alpha val="20000"/>
            </a:srgb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508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1pPr>
    <a:lvl2pPr indent="1143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2pPr>
    <a:lvl3pPr indent="2286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3pPr>
    <a:lvl4pPr indent="3429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4pPr>
    <a:lvl5pPr indent="4572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5pPr>
    <a:lvl6pPr indent="5715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6pPr>
    <a:lvl7pPr indent="6858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7pPr>
    <a:lvl8pPr indent="8001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8pPr>
    <a:lvl9pPr indent="9144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508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86127-E990-93A7-CA0F-C9F1A8E14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A528011-C424-2B27-D861-9B2833E6AC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B55C7EB-2B3E-3E03-1289-0765D56E9E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832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371CF-EEF3-A453-CCE7-F0565F4D0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95A35D4-A927-78EB-00EE-A9378496C5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54FD6A2-B714-F161-2922-2F4789B9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2815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53A39-41F2-DE5F-20F0-828AE093E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0403D90-B385-1B65-236E-728721D5A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C4146AC-C51D-C82A-FED5-E1700F84FD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1206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20475-4A66-5C00-9766-F740FE17C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EBAF588-D854-56CE-46FC-7E7259F3FD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93C0496-14A8-D656-2E4D-701881638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908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6134475"/>
            <a:ext cx="10985500" cy="330203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412750">
              <a:spcBef>
                <a:spcPts val="0"/>
              </a:spcBef>
              <a:buSzTx/>
              <a:buNone/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4171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6457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8743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11029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作者と日付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3676650"/>
            <a:ext cx="10985500" cy="1003300"/>
          </a:xfrm>
          <a:prstGeom prst="rect">
            <a:avLst/>
          </a:prstGeom>
        </p:spPr>
        <p:txBody>
          <a:bodyPr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プレゼンテーションのサブタイトル</a:t>
            </a:r>
          </a:p>
        </p:txBody>
      </p:sp>
      <p:sp>
        <p:nvSpPr>
          <p:cNvPr id="13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1308100"/>
            <a:ext cx="10985503" cy="2324100"/>
          </a:xfrm>
          <a:prstGeom prst="rect">
            <a:avLst/>
          </a:prstGeom>
        </p:spPr>
        <p:txBody>
          <a:bodyPr anchor="b"/>
          <a:lstStyle>
            <a:lvl1pPr defTabSz="177800">
              <a:defRPr sz="6000" spc="-60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0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10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議題のサブタイトル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9" name="本文レベル1…"/>
          <p:cNvSpPr txBox="1">
            <a:spLocks noGrp="1"/>
          </p:cNvSpPr>
          <p:nvPr>
            <p:ph type="body" idx="21" hasCustomPrompt="1"/>
          </p:nvPr>
        </p:nvSpPr>
        <p:spPr>
          <a:xfrm>
            <a:off x="603250" y="2124252"/>
            <a:ext cx="10985500" cy="412800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0"/>
              </a:spcBef>
              <a:buSzTx/>
              <a:buNone/>
              <a:defRPr sz="2500"/>
            </a:lvl1pPr>
          </a:lstStyle>
          <a:p>
            <a:r>
              <a:t>議題のトピック</a:t>
            </a:r>
          </a:p>
        </p:txBody>
      </p:sp>
      <p:sp>
        <p:nvSpPr>
          <p:cNvPr id="110" name="議題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議題のタイトル</a:t>
            </a:r>
          </a:p>
        </p:txBody>
      </p:sp>
      <p:sp>
        <p:nvSpPr>
          <p:cNvPr id="1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095500"/>
            <a:ext cx="10985500" cy="2044700"/>
          </a:xfrm>
          <a:prstGeom prst="rect">
            <a:avLst/>
          </a:prstGeom>
        </p:spPr>
        <p:txBody>
          <a:bodyPr anchor="ctr"/>
          <a:lstStyle>
            <a:lvl1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ステートメント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603250"/>
            <a:ext cx="10985500" cy="3676650"/>
          </a:xfrm>
          <a:prstGeom prst="rect">
            <a:avLst/>
          </a:prstGeom>
        </p:spPr>
        <p:txBody>
          <a:bodyPr anchor="b"/>
          <a:lstStyle>
            <a:lvl1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ファクト情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064000"/>
            <a:ext cx="10985500" cy="5397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412750">
              <a:lnSpc>
                <a:spcPct val="90000"/>
              </a:lnSpc>
              <a:spcBef>
                <a:spcPts val="0"/>
              </a:spcBef>
              <a:buSzTx/>
              <a:buNone/>
              <a:defRPr sz="2750" spc="-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ファクト情報</a:t>
            </a:r>
          </a:p>
        </p:txBody>
      </p:sp>
      <p:sp>
        <p:nvSpPr>
          <p:cNvPr id="12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30500" y="4781550"/>
            <a:ext cx="6864350" cy="3492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434339" indent="-205740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662939" indent="-205739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891539" indent="-205739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1120139" indent="-205739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属性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6" name="本文レベル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597150" y="2082800"/>
            <a:ext cx="6997700" cy="2216150"/>
          </a:xfrm>
          <a:prstGeom prst="rect">
            <a:avLst/>
          </a:prstGeom>
        </p:spPr>
        <p:txBody>
          <a:bodyPr anchor="b"/>
          <a:lstStyle/>
          <a:p>
            <a:pPr marL="0" lvl="4" indent="2068575" defTabSz="682751">
              <a:lnSpc>
                <a:spcPct val="90000"/>
              </a:lnSpc>
              <a:spcBef>
                <a:spcPts val="0"/>
              </a:spcBef>
              <a:buSzTx/>
              <a:buNone/>
              <a:defRPr sz="5200" spc="-100">
                <a:latin typeface="Produkt Extralight"/>
                <a:ea typeface="Produkt Extralight"/>
                <a:cs typeface="Produkt Extralight"/>
                <a:sym typeface="Produkt Extralight"/>
              </a:defRPr>
            </a:pPr>
            <a:r>
              <a:t>“重要な引用”
</a:t>
            </a:r>
          </a:p>
        </p:txBody>
      </p:sp>
      <p:sp>
        <p:nvSpPr>
          <p:cNvPr id="13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何層にも重なって湾曲した白い模様のクローズアップ"/>
          <p:cNvSpPr>
            <a:spLocks noGrp="1"/>
          </p:cNvSpPr>
          <p:nvPr>
            <p:ph type="pic" sz="quarter" idx="21"/>
          </p:nvPr>
        </p:nvSpPr>
        <p:spPr>
          <a:xfrm>
            <a:off x="628650" y="1606550"/>
            <a:ext cx="3644900" cy="3644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5" name="何層にも重なった灰色の石の模様のクローズアップ"/>
          <p:cNvSpPr>
            <a:spLocks noGrp="1"/>
          </p:cNvSpPr>
          <p:nvPr>
            <p:ph type="pic" sz="quarter" idx="22"/>
          </p:nvPr>
        </p:nvSpPr>
        <p:spPr>
          <a:xfrm>
            <a:off x="3676650" y="1816100"/>
            <a:ext cx="4838700" cy="3225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6" name="白いうね模様のクローズアップ"/>
          <p:cNvSpPr>
            <a:spLocks noGrp="1"/>
          </p:cNvSpPr>
          <p:nvPr>
            <p:ph type="pic" sz="quarter" idx="23"/>
          </p:nvPr>
        </p:nvSpPr>
        <p:spPr>
          <a:xfrm>
            <a:off x="7310966" y="1816100"/>
            <a:ext cx="4838703" cy="32286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影のある、角度が付いた斬新な白い廊下"/>
          <p:cNvSpPr>
            <a:spLocks noGrp="1"/>
          </p:cNvSpPr>
          <p:nvPr>
            <p:ph type="pic" idx="21"/>
          </p:nvPr>
        </p:nvSpPr>
        <p:spPr>
          <a:xfrm>
            <a:off x="0" y="-63500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湾曲した斬新な白い建造物"/>
          <p:cNvSpPr>
            <a:spLocks noGrp="1"/>
          </p:cNvSpPr>
          <p:nvPr>
            <p:ph type="pic" idx="21"/>
          </p:nvPr>
        </p:nvSpPr>
        <p:spPr>
          <a:xfrm>
            <a:off x="0" y="-2698750"/>
            <a:ext cx="13595350" cy="101965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6134100"/>
            <a:ext cx="10985500" cy="330200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412750">
              <a:spcBef>
                <a:spcPts val="0"/>
              </a:spcBef>
              <a:buSzTx/>
              <a:buNone/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4171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6457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8743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11029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作者と日付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250" y="3676650"/>
            <a:ext cx="10985500" cy="1003300"/>
          </a:xfrm>
          <a:prstGeom prst="rect">
            <a:avLst/>
          </a:prstGeom>
        </p:spPr>
        <p:txBody>
          <a:bodyPr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プレゼンテーションのサブタイトル</a:t>
            </a:r>
          </a:p>
        </p:txBody>
      </p:sp>
      <p:sp>
        <p:nvSpPr>
          <p:cNvPr id="24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1308100"/>
            <a:ext cx="10985503" cy="2324100"/>
          </a:xfrm>
          <a:prstGeom prst="rect">
            <a:avLst/>
          </a:prstGeom>
        </p:spPr>
        <p:txBody>
          <a:bodyPr anchor="b"/>
          <a:lstStyle>
            <a:lvl1pPr defTabSz="177800">
              <a:defRPr sz="6000" spc="-60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何層にも重なって湾曲した白い模様のクローズアップ"/>
          <p:cNvSpPr>
            <a:spLocks noGrp="1"/>
          </p:cNvSpPr>
          <p:nvPr>
            <p:ph type="pic" idx="21"/>
          </p:nvPr>
        </p:nvSpPr>
        <p:spPr>
          <a:xfrm>
            <a:off x="5784850" y="0"/>
            <a:ext cx="6858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3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66675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スライドのタイトル</a:t>
            </a:r>
          </a:p>
        </p:txBody>
      </p:sp>
      <p:sp>
        <p:nvSpPr>
          <p:cNvPr id="3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75050"/>
            <a:ext cx="4889500" cy="2692712"/>
          </a:xfrm>
          <a:prstGeom prst="rect">
            <a:avLst/>
          </a:prstGeom>
        </p:spPr>
        <p:txBody>
          <a:bodyPr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idx="21" hasCustomPrompt="1"/>
          </p:nvPr>
        </p:nvSpPr>
        <p:spPr>
          <a:xfrm>
            <a:off x="603250" y="2124252"/>
            <a:ext cx="10985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白い湾曲した石の端のクローズアップ"/>
          <p:cNvSpPr>
            <a:spLocks noGrp="1"/>
          </p:cNvSpPr>
          <p:nvPr>
            <p:ph type="pic" idx="21"/>
          </p:nvPr>
        </p:nvSpPr>
        <p:spPr>
          <a:xfrm>
            <a:off x="6191250" y="-603250"/>
            <a:ext cx="6051550" cy="80701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4889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4889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63" name="本文レベル1…"/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603250" y="2124252"/>
            <a:ext cx="4889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小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73" name="本文レベル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603250" y="2124252"/>
            <a:ext cx="4889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7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大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4889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4889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83" name="本文レベル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603250" y="2124252"/>
            <a:ext cx="4889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8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セクション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48" y="1955800"/>
            <a:ext cx="10985503" cy="2324100"/>
          </a:xfrm>
          <a:prstGeom prst="rect">
            <a:avLst/>
          </a:prstGeom>
        </p:spPr>
        <p:txBody>
          <a:bodyPr anchor="ctr"/>
          <a:lstStyle>
            <a:lvl1pPr>
              <a:defRPr sz="6000" spc="-60"/>
            </a:lvl1pPr>
          </a:lstStyle>
          <a:p>
            <a:r>
              <a:t>セクションタイトル</a:t>
            </a:r>
          </a:p>
        </p:txBody>
      </p:sp>
      <p:sp>
        <p:nvSpPr>
          <p:cNvPr id="9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124252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1826683" y="1371600"/>
            <a:ext cx="9753601" cy="752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720287" y="6187502"/>
            <a:ext cx="253274" cy="25648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 defTabSz="292100">
              <a:spcBef>
                <a:spcPts val="0"/>
              </a:spcBef>
              <a:defRPr sz="1000">
                <a:solidFill>
                  <a:srgbClr val="535860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1pPr>
      <a:lvl2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2pPr>
      <a:lvl3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3pPr>
      <a:lvl4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4pPr>
      <a:lvl5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5pPr>
      <a:lvl6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6pPr>
      <a:lvl7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7pPr>
      <a:lvl8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8pPr>
      <a:lvl9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9pPr>
    </p:titleStyle>
    <p:bodyStyle>
      <a:lvl1pPr marL="2286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1pPr>
      <a:lvl2pPr marL="4572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2pPr>
      <a:lvl3pPr marL="6858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3pPr>
      <a:lvl4pPr marL="9144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4pPr>
      <a:lvl5pPr marL="11430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5pPr>
      <a:lvl6pPr marL="13716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6pPr>
      <a:lvl7pPr marL="16002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7pPr>
      <a:lvl8pPr marL="18288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8pPr>
      <a:lvl9pPr marL="20574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9pPr>
    </p:bodyStyle>
    <p:otherStyle>
      <a:lvl1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スライド-05.png" descr="スライド-0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6555506D-C7E6-C4EF-4C42-C796E2859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020" y="1303245"/>
            <a:ext cx="956395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 COI Disclosure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4135C61-7B60-D2B3-2118-BDD3FAEC7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663" y="3223503"/>
            <a:ext cx="7788672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The author has no conflict of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interest to disclose with respect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to this presentation.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D9BD9693-DA09-2E38-B9DF-96A290805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882425"/>
            <a:ext cx="6096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B491E-4B09-EC58-E082-3B80C8435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スライド-05.png" descr="スライド-05.png">
            <a:extLst>
              <a:ext uri="{FF2B5EF4-FFF2-40B4-BE49-F238E27FC236}">
                <a16:creationId xmlns:a16="http://schemas.microsoft.com/office/drawing/2014/main" id="{B9E146D0-F105-8623-59CE-AAFB98EBD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8CA14F31-B425-BC88-3634-C563DC922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020" y="1303245"/>
            <a:ext cx="956395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 COI Disclosure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3788A34-5717-1B90-2EF1-EE84439BA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663" y="3592835"/>
            <a:ext cx="7788672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Research funding has been received from </a:t>
            </a:r>
            <a:r>
              <a:rPr kumimoji="0" lang="en-US" altLang="ja-JP" sz="40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2E723930-70A3-11EB-FE4C-4AAF970EF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882425"/>
            <a:ext cx="6096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16679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98346-E096-4F97-F7BF-E8CB0A07C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スライド-05.png" descr="スライド-05.png">
            <a:extLst>
              <a:ext uri="{FF2B5EF4-FFF2-40B4-BE49-F238E27FC236}">
                <a16:creationId xmlns:a16="http://schemas.microsoft.com/office/drawing/2014/main" id="{3A04936B-AD5D-593F-6110-504F3DB8B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F8E8A595-8266-C559-A82F-AD43F3BEA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020" y="1303245"/>
            <a:ext cx="956395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 COI Disclosure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E8737C4-9A57-5C54-8A52-9F10D8C9D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663" y="3592835"/>
            <a:ext cx="7788672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Lecture fees have been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received from ○○○○.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D00EC43F-CCD2-F788-D58B-CFECDC4AD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882425"/>
            <a:ext cx="6096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921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2B1F4-260F-14FC-B557-769090C41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スライド-05.png" descr="スライド-05.png">
            <a:extLst>
              <a:ext uri="{FF2B5EF4-FFF2-40B4-BE49-F238E27FC236}">
                <a16:creationId xmlns:a16="http://schemas.microsoft.com/office/drawing/2014/main" id="{CC755772-94FE-9C02-F217-A93C87DF1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EEDF1DA-71D8-5CEA-4AA8-0CA841B1A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020" y="1303245"/>
            <a:ext cx="956395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 COI Disclosure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D5E7010-58DF-9055-54A6-A50BCF39E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663" y="3223503"/>
            <a:ext cx="7788672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Research funding as an advisor has been received from </a:t>
            </a:r>
            <a:r>
              <a:rPr kumimoji="0" lang="en-US" altLang="ja-JP" sz="40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46639153-5BD6-1FE8-55C3-A1077605B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882425"/>
            <a:ext cx="6096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31861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AB166-46CF-590F-60DB-05061E081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スライド-05.png" descr="スライド-05.png">
            <a:extLst>
              <a:ext uri="{FF2B5EF4-FFF2-40B4-BE49-F238E27FC236}">
                <a16:creationId xmlns:a16="http://schemas.microsoft.com/office/drawing/2014/main" id="{6F9580E3-0D43-F186-8B76-93DF283A6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85896A01-3243-F122-CBA4-CE145DF59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3634" y="2536235"/>
            <a:ext cx="6096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Presenting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836A5DB-36CF-DF29-C8D0-AE4F464C6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407911"/>
              </p:ext>
            </p:extLst>
          </p:nvPr>
        </p:nvGraphicFramePr>
        <p:xfrm>
          <a:off x="764871" y="3138950"/>
          <a:ext cx="10676389" cy="3412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4832">
                  <a:extLst>
                    <a:ext uri="{9D8B030D-6E8A-4147-A177-3AD203B41FA5}">
                      <a16:colId xmlns:a16="http://schemas.microsoft.com/office/drawing/2014/main" val="4157508783"/>
                    </a:ext>
                  </a:extLst>
                </a:gridCol>
                <a:gridCol w="2392984">
                  <a:extLst>
                    <a:ext uri="{9D8B030D-6E8A-4147-A177-3AD203B41FA5}">
                      <a16:colId xmlns:a16="http://schemas.microsoft.com/office/drawing/2014/main" val="2246863836"/>
                    </a:ext>
                  </a:extLst>
                </a:gridCol>
                <a:gridCol w="920378">
                  <a:extLst>
                    <a:ext uri="{9D8B030D-6E8A-4147-A177-3AD203B41FA5}">
                      <a16:colId xmlns:a16="http://schemas.microsoft.com/office/drawing/2014/main" val="3204390566"/>
                    </a:ext>
                  </a:extLst>
                </a:gridCol>
                <a:gridCol w="5338195">
                  <a:extLst>
                    <a:ext uri="{9D8B030D-6E8A-4147-A177-3AD203B41FA5}">
                      <a16:colId xmlns:a16="http://schemas.microsoft.com/office/drawing/2014/main" val="2266762645"/>
                    </a:ext>
                  </a:extLst>
                </a:gridCol>
              </a:tblGrid>
              <a:tr h="48917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Applicable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Company Concerned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8224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Executive/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advisor 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1,000,000 yen</a:t>
                      </a:r>
                    </a:p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62770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Stocks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1,000,000 yen profit</a:t>
                      </a:r>
                    </a:p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 shareholding </a:t>
                      </a:r>
                      <a:r>
                        <a:rPr kumimoji="1" lang="ja-JP" alt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612102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 royalties</a:t>
                      </a:r>
                    </a:p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1,000,000 yen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6617"/>
                  </a:ext>
                </a:extLst>
              </a:tr>
              <a:tr h="550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Lecture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500,000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8939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Manuscript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500,000 yen</a:t>
                      </a:r>
                    </a:p>
                    <a:p>
                      <a:pPr algn="ctr"/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2879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expenses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1,000,000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HGPｺﾞｼｯｸE" pitchFamily="50" charset="-128"/>
                          <a:cs typeface="Arial" panose="020B0604020202020204" pitchFamily="34" charset="0"/>
                        </a:rPr>
                        <a:t>Xxxx Pharmaceuticals</a:t>
                      </a:r>
                    </a:p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30634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31CA5025-97D6-7815-85AA-4F811CF54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020" y="1056357"/>
            <a:ext cx="956395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 COI Disclosure</a:t>
            </a:r>
          </a:p>
        </p:txBody>
      </p:sp>
    </p:spTree>
    <p:extLst>
      <p:ext uri="{BB962C8B-B14F-4D97-AF65-F5344CB8AC3E}">
        <p14:creationId xmlns:p14="http://schemas.microsoft.com/office/powerpoint/2010/main" val="176616328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8_MinimalistLight">
  <a:themeElements>
    <a:clrScheme name="38_MinimalistLight">
      <a:dk1>
        <a:srgbClr val="53585F"/>
      </a:dk1>
      <a:lt1>
        <a:srgbClr val="FFFFFF"/>
      </a:lt1>
      <a:dk2>
        <a:srgbClr val="A7A7A7"/>
      </a:dk2>
      <a:lt2>
        <a:srgbClr val="535353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ヒラギノ角ゴ ProN W3"/>
        <a:ea typeface="ヒラギノ角ゴ ProN W3"/>
        <a:cs typeface="ヒラギノ角ゴ ProN W3"/>
      </a:majorFont>
      <a:minorFont>
        <a:latin typeface="Helvetica"/>
        <a:ea typeface="Helvetica"/>
        <a:cs typeface="Helvetica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8_MinimalistLight">
  <a:themeElements>
    <a:clrScheme name="38_Minimalist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ヒラギノ角ゴ ProN W3"/>
        <a:ea typeface="ヒラギノ角ゴ ProN W3"/>
        <a:cs typeface="ヒラギノ角ゴ ProN W3"/>
      </a:majorFont>
      <a:minorFont>
        <a:latin typeface="Helvetica"/>
        <a:ea typeface="Helvetica"/>
        <a:cs typeface="Helvetica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163</Words>
  <Application>Microsoft Office PowerPoint</Application>
  <PresentationFormat>ワイド画面</PresentationFormat>
  <Paragraphs>45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Graphik</vt:lpstr>
      <vt:lpstr>Graphik Light</vt:lpstr>
      <vt:lpstr>HGPｺﾞｼｯｸE</vt:lpstr>
      <vt:lpstr>Produkt Extralight</vt:lpstr>
      <vt:lpstr>Produkt Light</vt:lpstr>
      <vt:lpstr>ヒラギノ角ゴ ProN W3</vt:lpstr>
      <vt:lpstr>Arial</vt:lpstr>
      <vt:lpstr>38_MinimalistLight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yuk-nakayama</dc:creator>
  <cp:lastModifiedBy>中山 友歌 (Yuka Nakayama)</cp:lastModifiedBy>
  <cp:revision>22</cp:revision>
  <dcterms:modified xsi:type="dcterms:W3CDTF">2025-01-10T06:53:35Z</dcterms:modified>
</cp:coreProperties>
</file>