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0" r:id="rId6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1pPr>
    <a:lvl2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2pPr>
    <a:lvl3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3pPr>
    <a:lvl4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4pPr>
    <a:lvl5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5pPr>
    <a:lvl6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6pPr>
    <a:lvl7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7pPr>
    <a:lvl8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8pPr>
    <a:lvl9pPr marL="0" marR="0" indent="0" algn="l" defTabSz="177800" rtl="0" fontAlgn="auto" latinLnBrk="0" hangingPunct="0">
      <a:lnSpc>
        <a:spcPct val="100000"/>
      </a:lnSpc>
      <a:spcBef>
        <a:spcPts val="235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+mj-lt"/>
        <a:ea typeface="+mj-ea"/>
        <a:cs typeface="+mj-cs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2E6"/>
          </a:solidFill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6E0"/>
          </a:solidFill>
        </a:fill>
      </a:tcStyle>
    </a:wholeTbl>
    <a:band2H>
      <a:tcTxStyle/>
      <a:tcStyle>
        <a:tcBdr/>
        <a:fill>
          <a:solidFill>
            <a:srgbClr val="EEF3F0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DCE4"/>
          </a:solidFill>
        </a:fill>
      </a:tcStyle>
    </a:wholeTbl>
    <a:band2H>
      <a:tcTxStyle/>
      <a:tcStyle>
        <a:tcBdr/>
        <a:fill>
          <a:solidFill>
            <a:srgbClr val="F3EEF2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0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3585F"/>
        </a:fontRef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17" autoAdjust="0"/>
    <p:restoredTop sz="96081" autoAdjust="0"/>
  </p:normalViewPr>
  <p:slideViewPr>
    <p:cSldViewPr snapToGrid="0">
      <p:cViewPr varScale="1">
        <p:scale>
          <a:sx n="111" d="100"/>
          <a:sy n="111" d="100"/>
        </p:scale>
        <p:origin x="10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1pPr>
    <a:lvl2pPr indent="1143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2pPr>
    <a:lvl3pPr indent="2286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3pPr>
    <a:lvl4pPr indent="3429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4pPr>
    <a:lvl5pPr indent="4572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5pPr>
    <a:lvl6pPr indent="5715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6pPr>
    <a:lvl7pPr indent="6858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7pPr>
    <a:lvl8pPr indent="8001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8pPr>
    <a:lvl9pPr indent="914400" defTabSz="228600" latinLnBrk="0">
      <a:lnSpc>
        <a:spcPct val="117999"/>
      </a:lnSpc>
      <a:defRPr sz="1100">
        <a:latin typeface="+mj-lt"/>
        <a:ea typeface="+mj-ea"/>
        <a:cs typeface="+mj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6134475"/>
            <a:ext cx="10985500" cy="330203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412750">
              <a:spcBef>
                <a:spcPts val="0"/>
              </a:spcBef>
              <a:buSzTx/>
              <a:buNone/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4171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6457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8743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1102994" indent="-188594" defTabSz="412750">
              <a:spcBef>
                <a:spcPts val="0"/>
              </a:spcBef>
              <a:defRPr sz="165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作者と日付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3676650"/>
            <a:ext cx="10985500" cy="1003300"/>
          </a:xfrm>
          <a:prstGeom prst="rect">
            <a:avLst/>
          </a:prstGeom>
        </p:spPr>
        <p:txBody>
          <a:bodyPr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プレゼンテーションのサブタイトル</a:t>
            </a:r>
          </a:p>
        </p:txBody>
      </p:sp>
      <p:sp>
        <p:nvSpPr>
          <p:cNvPr id="13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1308100"/>
            <a:ext cx="10985503" cy="2324100"/>
          </a:xfrm>
          <a:prstGeom prst="rect">
            <a:avLst/>
          </a:prstGeom>
        </p:spPr>
        <p:txBody>
          <a:bodyPr anchor="b"/>
          <a:lstStyle>
            <a:lvl1pPr defTabSz="177800">
              <a:defRPr sz="6000" spc="-60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議題のサブタイトル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9" name="本文レベル1…"/>
          <p:cNvSpPr txBox="1">
            <a:spLocks noGrp="1"/>
          </p:cNvSpPr>
          <p:nvPr>
            <p:ph type="body" idx="21" hasCustomPrompt="1"/>
          </p:nvPr>
        </p:nvSpPr>
        <p:spPr>
          <a:xfrm>
            <a:off x="603250" y="2124252"/>
            <a:ext cx="10985500" cy="412800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0"/>
              </a:spcBef>
              <a:buSzTx/>
              <a:buNone/>
              <a:defRPr sz="2500"/>
            </a:lvl1pPr>
          </a:lstStyle>
          <a:p>
            <a:r>
              <a:t>議題のトピック</a:t>
            </a:r>
          </a:p>
        </p:txBody>
      </p:sp>
      <p:sp>
        <p:nvSpPr>
          <p:cNvPr id="110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議題のタイトル</a:t>
            </a:r>
          </a:p>
        </p:txBody>
      </p:sp>
      <p:sp>
        <p:nvSpPr>
          <p:cNvPr id="1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095500"/>
            <a:ext cx="10985500" cy="2044700"/>
          </a:xfrm>
          <a:prstGeom prst="rect">
            <a:avLst/>
          </a:prstGeom>
        </p:spPr>
        <p:txBody>
          <a:bodyPr anchor="ctr"/>
          <a:lstStyle>
            <a:lvl1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6000" spc="-6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603250"/>
            <a:ext cx="10985500" cy="3676650"/>
          </a:xfrm>
          <a:prstGeom prst="rect">
            <a:avLst/>
          </a:prstGeom>
        </p:spPr>
        <p:txBody>
          <a:bodyPr anchor="b"/>
          <a:lstStyle>
            <a:lvl1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1219200">
              <a:lnSpc>
                <a:spcPct val="90000"/>
              </a:lnSpc>
              <a:spcBef>
                <a:spcPts val="0"/>
              </a:spcBef>
              <a:buSzTx/>
              <a:buNone/>
              <a:defRPr sz="17500" spc="-875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064000"/>
            <a:ext cx="10985500" cy="5397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412750">
              <a:lnSpc>
                <a:spcPct val="90000"/>
              </a:lnSpc>
              <a:spcBef>
                <a:spcPts val="0"/>
              </a:spcBef>
              <a:buSzTx/>
              <a:buNone/>
              <a:defRPr sz="2750" spc="-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ファクト情報</a:t>
            </a:r>
          </a:p>
        </p:txBody>
      </p:sp>
      <p:sp>
        <p:nvSpPr>
          <p:cNvPr id="12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30500" y="4781550"/>
            <a:ext cx="6864350" cy="3492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434339" indent="-205740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6629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8915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1120139" indent="-205739" defTabSz="412750">
              <a:spcBef>
                <a:spcPts val="0"/>
              </a:spcBef>
              <a:defRPr sz="180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属性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本文レベル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597150" y="2082800"/>
            <a:ext cx="6997700" cy="2216150"/>
          </a:xfrm>
          <a:prstGeom prst="rect">
            <a:avLst/>
          </a:prstGeom>
        </p:spPr>
        <p:txBody>
          <a:bodyPr anchor="b"/>
          <a:lstStyle/>
          <a:p>
            <a:pPr marL="0" lvl="4" indent="2068575" defTabSz="682751">
              <a:lnSpc>
                <a:spcPct val="90000"/>
              </a:lnSpc>
              <a:spcBef>
                <a:spcPts val="0"/>
              </a:spcBef>
              <a:buSzTx/>
              <a:buNone/>
              <a:defRPr sz="5200" spc="-100">
                <a:latin typeface="Produkt Extralight"/>
                <a:ea typeface="Produkt Extralight"/>
                <a:cs typeface="Produkt Extralight"/>
                <a:sym typeface="Produkt Extralight"/>
              </a:defRPr>
            </a:pPr>
            <a:r>
              <a:t>“重要な引用”
</a:t>
            </a:r>
          </a:p>
        </p:txBody>
      </p:sp>
      <p:sp>
        <p:nvSpPr>
          <p:cNvPr id="13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何層にも重なって湾曲した白い模様のクローズアップ"/>
          <p:cNvSpPr>
            <a:spLocks noGrp="1"/>
          </p:cNvSpPr>
          <p:nvPr>
            <p:ph type="pic" sz="quarter" idx="21"/>
          </p:nvPr>
        </p:nvSpPr>
        <p:spPr>
          <a:xfrm>
            <a:off x="628650" y="1606550"/>
            <a:ext cx="3644900" cy="3644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何層にも重なった灰色の石の模様のクローズアップ"/>
          <p:cNvSpPr>
            <a:spLocks noGrp="1"/>
          </p:cNvSpPr>
          <p:nvPr>
            <p:ph type="pic" sz="quarter" idx="22"/>
          </p:nvPr>
        </p:nvSpPr>
        <p:spPr>
          <a:xfrm>
            <a:off x="3676650" y="1816100"/>
            <a:ext cx="4838700" cy="3225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白いうね模様のクローズアップ"/>
          <p:cNvSpPr>
            <a:spLocks noGrp="1"/>
          </p:cNvSpPr>
          <p:nvPr>
            <p:ph type="pic" sz="quarter" idx="23"/>
          </p:nvPr>
        </p:nvSpPr>
        <p:spPr>
          <a:xfrm>
            <a:off x="7310966" y="1816100"/>
            <a:ext cx="4838703" cy="32286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影のある、角度が付いた斬新な白い廊下"/>
          <p:cNvSpPr>
            <a:spLocks noGrp="1"/>
          </p:cNvSpPr>
          <p:nvPr>
            <p:ph type="pic" idx="21"/>
          </p:nvPr>
        </p:nvSpPr>
        <p:spPr>
          <a:xfrm>
            <a:off x="0" y="-63500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何層にも重なって湾曲した白い模様のクローズアップ"/>
          <p:cNvSpPr>
            <a:spLocks noGrp="1"/>
          </p:cNvSpPr>
          <p:nvPr>
            <p:ph type="pic" idx="21"/>
          </p:nvPr>
        </p:nvSpPr>
        <p:spPr>
          <a:xfrm>
            <a:off x="5784850" y="0"/>
            <a:ext cx="6858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66675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スライドのタイトル</a:t>
            </a:r>
          </a:p>
        </p:txBody>
      </p:sp>
      <p:sp>
        <p:nvSpPr>
          <p:cNvPr id="3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75050"/>
            <a:ext cx="4889500" cy="2692712"/>
          </a:xfrm>
          <a:prstGeom prst="rect">
            <a:avLst/>
          </a:prstGeom>
        </p:spPr>
        <p:txBody>
          <a:bodyPr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idx="21" hasCustomPrompt="1"/>
          </p:nvPr>
        </p:nvSpPr>
        <p:spPr>
          <a:xfrm>
            <a:off x="603250" y="2124252"/>
            <a:ext cx="10985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白い湾曲した石の端のクローズアップ"/>
          <p:cNvSpPr>
            <a:spLocks noGrp="1"/>
          </p:cNvSpPr>
          <p:nvPr>
            <p:ph type="pic" idx="21"/>
          </p:nvPr>
        </p:nvSpPr>
        <p:spPr>
          <a:xfrm>
            <a:off x="6191250" y="-603250"/>
            <a:ext cx="6051550" cy="80701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4889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4889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63" name="本文レベル1…"/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小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4889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4889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83" name="本文レベル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603250" y="2124252"/>
            <a:ext cx="4889500" cy="4128008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</p:txBody>
      </p:sp>
      <p:sp>
        <p:nvSpPr>
          <p:cNvPr id="8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48" y="1955800"/>
            <a:ext cx="10985503" cy="2324100"/>
          </a:xfrm>
          <a:prstGeom prst="rect">
            <a:avLst/>
          </a:prstGeom>
        </p:spPr>
        <p:txBody>
          <a:bodyPr anchor="ctr"/>
          <a:lstStyle>
            <a:lvl1pPr>
              <a:defRPr sz="6000" spc="-60"/>
            </a:lvl1pPr>
          </a:lstStyle>
          <a:p>
            <a:r>
              <a:t>セクションタイトル</a:t>
            </a:r>
          </a:p>
        </p:txBody>
      </p:sp>
      <p:sp>
        <p:nvSpPr>
          <p:cNvPr id="9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62050"/>
            <a:ext cx="10985500" cy="50165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412750">
              <a:spcBef>
                <a:spcPts val="0"/>
              </a:spcBef>
              <a:buSzTx/>
              <a:buNone/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5429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7715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10001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1228725" indent="-314325" defTabSz="412750">
              <a:spcBef>
                <a:spcPts val="0"/>
              </a:spcBef>
              <a:defRPr sz="2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0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317500"/>
            <a:ext cx="10985500" cy="844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124252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1826683" y="1371600"/>
            <a:ext cx="9753601" cy="752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20287" y="6187502"/>
            <a:ext cx="253274" cy="25648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 defTabSz="292100">
              <a:spcBef>
                <a:spcPts val="0"/>
              </a:spcBef>
              <a:defRPr sz="1000">
                <a:solidFill>
                  <a:srgbClr val="535860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1pPr>
      <a:lvl2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2pPr>
      <a:lvl3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3pPr>
      <a:lvl4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4pPr>
      <a:lvl5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5pPr>
      <a:lvl6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6pPr>
      <a:lvl7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7pPr>
      <a:lvl8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8pPr>
      <a:lvl9pPr marL="0" marR="0" indent="0" algn="l" defTabSz="1219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-5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9pPr>
    </p:titleStyle>
    <p:bodyStyle>
      <a:lvl1pPr marL="2286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4572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6858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9144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11430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13716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16002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18288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2057400" marR="0" indent="-228600" algn="l" defTabSz="177800" rtl="0" latinLnBrk="0">
        <a:lnSpc>
          <a:spcPct val="100000"/>
        </a:lnSpc>
        <a:spcBef>
          <a:spcPts val="235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535860"/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スライド-03.png" descr="スライド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8E7669C-B2E9-D385-54F4-DF058D0A9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85" y="1484227"/>
            <a:ext cx="1040002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defRPr/>
            </a:pPr>
            <a:r>
              <a:rPr kumimoji="0" lang="ja-JP" altLang="en-US" sz="6000" dirty="0">
                <a:solidFill>
                  <a:srgbClr val="1C1C1C"/>
                </a:solidFill>
              </a:rPr>
              <a:t>日本胸部外科学会</a:t>
            </a:r>
            <a:r>
              <a:rPr kumimoji="0" lang="en-US" altLang="ja-JP" sz="6000" dirty="0">
                <a:solidFill>
                  <a:srgbClr val="1C1C1C"/>
                </a:solidFill>
              </a:rPr>
              <a:t>　COI</a:t>
            </a:r>
            <a:r>
              <a:rPr kumimoji="0" lang="ja-JP" altLang="en-US" sz="6000" dirty="0">
                <a:solidFill>
                  <a:srgbClr val="1C1C1C"/>
                </a:solidFill>
              </a:rPr>
              <a:t>の開示</a:t>
            </a:r>
            <a:endParaRPr kumimoji="0" lang="en-US" altLang="ja-JP" sz="6000" dirty="0">
              <a:solidFill>
                <a:srgbClr val="1C1C1C"/>
              </a:solidFill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EE1BC0C3-547C-70D0-A118-66B583CBC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709463"/>
            <a:ext cx="609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924533D-9239-6601-7B9E-39DB79408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37" y="3245980"/>
            <a:ext cx="7721525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演題発表に際し、</a:t>
            </a:r>
            <a:endParaRPr kumimoji="0" lang="en-US" altLang="ja-JP" sz="48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kumimoji="0" lang="en-US" altLang="ja-JP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kumimoji="0" lang="en-US" altLang="ja-JP" sz="48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D6959-7385-7272-7A86-7A776DFE4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スライド-03.png" descr="スライド-03.png">
            <a:extLst>
              <a:ext uri="{FF2B5EF4-FFF2-40B4-BE49-F238E27FC236}">
                <a16:creationId xmlns:a16="http://schemas.microsoft.com/office/drawing/2014/main" id="{7CF5C96A-811D-DEBA-7021-CBE40F0F5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24803D6-EE9C-8ACD-BC5A-FF115E46B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85" y="1484227"/>
            <a:ext cx="1040002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defRPr/>
            </a:pPr>
            <a:r>
              <a:rPr kumimoji="0" lang="ja-JP" altLang="en-US" sz="6000" dirty="0">
                <a:solidFill>
                  <a:srgbClr val="1C1C1C"/>
                </a:solidFill>
              </a:rPr>
              <a:t>日本胸部外科学会</a:t>
            </a:r>
            <a:r>
              <a:rPr kumimoji="0" lang="en-US" altLang="ja-JP" sz="6000" dirty="0">
                <a:solidFill>
                  <a:srgbClr val="1C1C1C"/>
                </a:solidFill>
              </a:rPr>
              <a:t>　COI</a:t>
            </a:r>
            <a:r>
              <a:rPr kumimoji="0" lang="ja-JP" altLang="en-US" sz="6000" dirty="0">
                <a:solidFill>
                  <a:srgbClr val="1C1C1C"/>
                </a:solidFill>
              </a:rPr>
              <a:t>の開示</a:t>
            </a:r>
            <a:endParaRPr kumimoji="0" lang="en-US" altLang="ja-JP" sz="6000" dirty="0">
              <a:solidFill>
                <a:srgbClr val="1C1C1C"/>
              </a:solidFill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A70534CF-74A0-54DB-5136-8A2233C2B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709463"/>
            <a:ext cx="609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12CDEBC-F163-1CF7-2081-C7EB9F538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37" y="3245980"/>
            <a:ext cx="7721525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○○○○から研究資金の</a:t>
            </a:r>
          </a:p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提供を受けました。</a:t>
            </a:r>
          </a:p>
        </p:txBody>
      </p:sp>
    </p:spTree>
    <p:extLst>
      <p:ext uri="{BB962C8B-B14F-4D97-AF65-F5344CB8AC3E}">
        <p14:creationId xmlns:p14="http://schemas.microsoft.com/office/powerpoint/2010/main" val="316302509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CCCCC-DA1A-611C-C0BC-4BF3B8044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スライド-03.png" descr="スライド-03.png">
            <a:extLst>
              <a:ext uri="{FF2B5EF4-FFF2-40B4-BE49-F238E27FC236}">
                <a16:creationId xmlns:a16="http://schemas.microsoft.com/office/drawing/2014/main" id="{E2579F97-CD58-97A7-DACB-27516E613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623EE47-F7CF-CBBC-5204-25F8105B3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85" y="1484227"/>
            <a:ext cx="1040002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defRPr/>
            </a:pPr>
            <a:r>
              <a:rPr kumimoji="0" lang="ja-JP" altLang="en-US" sz="6000" dirty="0">
                <a:solidFill>
                  <a:srgbClr val="1C1C1C"/>
                </a:solidFill>
              </a:rPr>
              <a:t>日本胸部外科学会</a:t>
            </a:r>
            <a:r>
              <a:rPr kumimoji="0" lang="en-US" altLang="ja-JP" sz="6000" dirty="0">
                <a:solidFill>
                  <a:srgbClr val="1C1C1C"/>
                </a:solidFill>
              </a:rPr>
              <a:t>　COI</a:t>
            </a:r>
            <a:r>
              <a:rPr kumimoji="0" lang="ja-JP" altLang="en-US" sz="6000" dirty="0">
                <a:solidFill>
                  <a:srgbClr val="1C1C1C"/>
                </a:solidFill>
              </a:rPr>
              <a:t>の開示</a:t>
            </a:r>
            <a:endParaRPr kumimoji="0" lang="en-US" altLang="ja-JP" sz="6000" dirty="0">
              <a:solidFill>
                <a:srgbClr val="1C1C1C"/>
              </a:solidFill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46F8EB72-E60C-DA1C-651B-1CAB58BD7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709463"/>
            <a:ext cx="609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CD34786-5048-E256-B75C-C7A16E942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37" y="3245980"/>
            <a:ext cx="7721525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○○○○から講演料の</a:t>
            </a:r>
          </a:p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提供を受けました。</a:t>
            </a:r>
          </a:p>
        </p:txBody>
      </p:sp>
    </p:spTree>
    <p:extLst>
      <p:ext uri="{BB962C8B-B14F-4D97-AF65-F5344CB8AC3E}">
        <p14:creationId xmlns:p14="http://schemas.microsoft.com/office/powerpoint/2010/main" val="79593853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1909B-3FF5-BB84-0693-5CB4A26D1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スライド-03.png" descr="スライド-03.png">
            <a:extLst>
              <a:ext uri="{FF2B5EF4-FFF2-40B4-BE49-F238E27FC236}">
                <a16:creationId xmlns:a16="http://schemas.microsoft.com/office/drawing/2014/main" id="{CF590509-E1C3-DEFB-11C6-6717894E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FD9F975-0F81-1D42-C71F-3F4CE07CB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85" y="1484227"/>
            <a:ext cx="1040002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defRPr/>
            </a:pPr>
            <a:r>
              <a:rPr kumimoji="0" lang="ja-JP" altLang="en-US" sz="6000" dirty="0">
                <a:solidFill>
                  <a:srgbClr val="1C1C1C"/>
                </a:solidFill>
              </a:rPr>
              <a:t>日本胸部外科学会</a:t>
            </a:r>
            <a:r>
              <a:rPr kumimoji="0" lang="en-US" altLang="ja-JP" sz="6000" dirty="0">
                <a:solidFill>
                  <a:srgbClr val="1C1C1C"/>
                </a:solidFill>
              </a:rPr>
              <a:t>　COI</a:t>
            </a:r>
            <a:r>
              <a:rPr kumimoji="0" lang="ja-JP" altLang="en-US" sz="6000" dirty="0">
                <a:solidFill>
                  <a:srgbClr val="1C1C1C"/>
                </a:solidFill>
              </a:rPr>
              <a:t>の開示</a:t>
            </a:r>
            <a:endParaRPr kumimoji="0" lang="en-US" altLang="ja-JP" sz="6000" dirty="0">
              <a:solidFill>
                <a:srgbClr val="1C1C1C"/>
              </a:solidFill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40875FFA-66B5-9EAD-D23D-A8C18A32F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5709463"/>
            <a:ext cx="609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673D41A-75D6-1E89-ABBF-44A4D8019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37" y="3245980"/>
            <a:ext cx="7721525" cy="167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○○○○のアドバイザー、</a:t>
            </a:r>
          </a:p>
          <a:p>
            <a:pPr marL="0" indent="0" algn="ctr" eaLnBrk="1" hangingPunct="1">
              <a:buNone/>
            </a:pPr>
            <a:r>
              <a:rPr kumimoji="0" lang="ja-JP" altLang="en-US" sz="48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研究資金の提供</a:t>
            </a:r>
          </a:p>
        </p:txBody>
      </p:sp>
    </p:spTree>
    <p:extLst>
      <p:ext uri="{BB962C8B-B14F-4D97-AF65-F5344CB8AC3E}">
        <p14:creationId xmlns:p14="http://schemas.microsoft.com/office/powerpoint/2010/main" val="13389511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8123C-6242-B6E5-F726-6EB59C80D9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スライド-03.png" descr="スライド-03.png">
            <a:extLst>
              <a:ext uri="{FF2B5EF4-FFF2-40B4-BE49-F238E27FC236}">
                <a16:creationId xmlns:a16="http://schemas.microsoft.com/office/drawing/2014/main" id="{49EACDDB-4F8A-64ED-E5CE-E89D9ABC7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9"/>
            <a:ext cx="12192001" cy="685714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54DFF5B9-296B-107E-FE60-3B49F1194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9" y="2563355"/>
            <a:ext cx="609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graphicFrame>
        <p:nvGraphicFramePr>
          <p:cNvPr id="6" name="Group 51">
            <a:extLst>
              <a:ext uri="{FF2B5EF4-FFF2-40B4-BE49-F238E27FC236}">
                <a16:creationId xmlns:a16="http://schemas.microsoft.com/office/drawing/2014/main" id="{CAC4EB3D-8951-DDC8-9AF7-48FC42FAF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09555"/>
              </p:ext>
            </p:extLst>
          </p:nvPr>
        </p:nvGraphicFramePr>
        <p:xfrm>
          <a:off x="1866900" y="3607496"/>
          <a:ext cx="8458198" cy="3080716"/>
        </p:xfrm>
        <a:graphic>
          <a:graphicData uri="http://schemas.openxmlformats.org/drawingml/2006/table">
            <a:tbl>
              <a:tblPr/>
              <a:tblGrid>
                <a:gridCol w="1488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4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3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7A74AE61-B107-CEBC-AFC4-0EF3CA83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85" y="1484227"/>
            <a:ext cx="1040002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defRPr/>
            </a:pPr>
            <a:r>
              <a:rPr kumimoji="0" lang="ja-JP" altLang="en-US" sz="6000" dirty="0">
                <a:solidFill>
                  <a:srgbClr val="1C1C1C"/>
                </a:solidFill>
              </a:rPr>
              <a:t>日本胸部外科学会</a:t>
            </a:r>
            <a:r>
              <a:rPr kumimoji="0" lang="en-US" altLang="ja-JP" sz="6000" dirty="0">
                <a:solidFill>
                  <a:srgbClr val="1C1C1C"/>
                </a:solidFill>
              </a:rPr>
              <a:t>　COI</a:t>
            </a:r>
            <a:r>
              <a:rPr kumimoji="0" lang="ja-JP" altLang="en-US" sz="6000" dirty="0">
                <a:solidFill>
                  <a:srgbClr val="1C1C1C"/>
                </a:solidFill>
              </a:rPr>
              <a:t>の開示</a:t>
            </a:r>
            <a:endParaRPr kumimoji="0" lang="en-US" altLang="ja-JP" sz="6000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928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8_MinimalistLight">
  <a:themeElements>
    <a:clrScheme name="38_MinimalistLight">
      <a:dk1>
        <a:srgbClr val="53585F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ヒラギノ角ゴ ProN W3"/>
        <a:ea typeface="ヒラギノ角ゴ ProN W3"/>
        <a:cs typeface="ヒラギノ角ゴ ProN W3"/>
      </a:majorFont>
      <a:minorFont>
        <a:latin typeface="Helvetica"/>
        <a:ea typeface="Helvetica"/>
        <a:cs typeface="Helvetica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8_MinimalistLight">
  <a:themeElements>
    <a:clrScheme name="38_Minimalist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ヒラギノ角ゴ ProN W3"/>
        <a:ea typeface="ヒラギノ角ゴ ProN W3"/>
        <a:cs typeface="ヒラギノ角ゴ ProN W3"/>
      </a:majorFont>
      <a:minorFont>
        <a:latin typeface="Helvetica"/>
        <a:ea typeface="Helvetica"/>
        <a:cs typeface="Helvetica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+mj-lt"/>
            <a:ea typeface="+mj-ea"/>
            <a:cs typeface="+mj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167</Words>
  <Application>Microsoft Office PowerPoint</Application>
  <PresentationFormat>ワイド画面</PresentationFormat>
  <Paragraphs>46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Graphik</vt:lpstr>
      <vt:lpstr>Graphik Light</vt:lpstr>
      <vt:lpstr>HGPｺﾞｼｯｸE</vt:lpstr>
      <vt:lpstr>Produkt Extralight</vt:lpstr>
      <vt:lpstr>Produkt Light</vt:lpstr>
      <vt:lpstr>ヒラギノ角ゴ ProN W3</vt:lpstr>
      <vt:lpstr>38_MinimalistLight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yuk-nakayama</dc:creator>
  <cp:lastModifiedBy>中山 友歌 (Yuka Nakayama)</cp:lastModifiedBy>
  <cp:revision>18</cp:revision>
  <dcterms:modified xsi:type="dcterms:W3CDTF">2025-01-10T06:42:32Z</dcterms:modified>
</cp:coreProperties>
</file>