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41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58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58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15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58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9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58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58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回日本胸部外科学会九州地方会総会</a:t>
            </a:r>
          </a:p>
          <a:p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185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HGPｺﾞｼｯｸE</vt:lpstr>
      <vt:lpstr>MS UI Gothic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Mayuko Fukuda</cp:lastModifiedBy>
  <cp:revision>7</cp:revision>
  <dcterms:created xsi:type="dcterms:W3CDTF">2019-07-04T11:23:21Z</dcterms:created>
  <dcterms:modified xsi:type="dcterms:W3CDTF">2025-02-06T03:51:55Z</dcterms:modified>
</cp:coreProperties>
</file>