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EDD62"/>
    <a:srgbClr val="FED228"/>
    <a:srgbClr val="514589"/>
    <a:srgbClr val="3A3474"/>
    <a:srgbClr val="FFFF66"/>
    <a:srgbClr val="FFFF00"/>
    <a:srgbClr val="353456"/>
    <a:srgbClr val="463F77"/>
    <a:srgbClr val="C2A333"/>
    <a:srgbClr val="745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77" d="100"/>
          <a:sy n="77" d="100"/>
        </p:scale>
        <p:origin x="984" y="60"/>
      </p:cViewPr>
      <p:guideLst>
        <p:guide orient="horz" pos="2381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6230679" y="6143918"/>
            <a:ext cx="3983196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036102"/>
            <a:ext cx="5646748" cy="1458887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450-0002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愛知県名古屋市中村区名駅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4-38</a:t>
            </a:r>
            <a:b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ウインクあいち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4F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楽屋（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401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403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zh-CN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回 日本胆道学会学術集会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運営本部</a:t>
            </a:r>
            <a:b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052-571-6131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673100" y="359571"/>
            <a:ext cx="9525000" cy="11983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89469" tIns="44734" rIns="89469" bIns="44734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日本胆道学会学術集会</a:t>
            </a:r>
            <a:endParaRPr lang="en-US" altLang="zh-TW" sz="360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 送付票</a:t>
            </a:r>
            <a:endParaRPr lang="ja-JP" altLang="en-US" sz="3600" b="0" u="sng" spc="-5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739214" y="6286950"/>
            <a:ext cx="5014912" cy="871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日（水）　　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午前必着</a:t>
            </a:r>
            <a:r>
              <a:rPr lang="ja-JP" altLang="en-US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4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96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〒450-0002 愛知県名古屋市中村区名駅4丁目4-38 ウインクあいち　4F　楽屋（401～403） 第60回 日本胆道学会学術集会　運営本部 Tel：052-571-6131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shipping_label</dc:title>
  <dc:creator>kim-yamamura</dc:creator>
  <cp:lastModifiedBy>前田 茜 (Akane Maeda)</cp:lastModifiedBy>
  <cp:revision>133</cp:revision>
  <cp:lastPrinted>2019-11-29T07:38:10Z</cp:lastPrinted>
  <dcterms:created xsi:type="dcterms:W3CDTF">2004-05-07T09:59:53Z</dcterms:created>
  <dcterms:modified xsi:type="dcterms:W3CDTF">2024-07-11T02:03:10Z</dcterms:modified>
</cp:coreProperties>
</file>