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3" r:id="rId4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2016/2/25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142875"/>
            <a:ext cx="18637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1-1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</a:t>
            </a: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5" y="142875"/>
            <a:ext cx="1774826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1-2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94557" y="3640906"/>
            <a:ext cx="8081144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</a:p>
          <a:p>
            <a:pPr marL="342900" indent="-342900" algn="l" eaLnBrk="1" hangingPunct="1">
              <a:lnSpc>
                <a:spcPct val="60000"/>
              </a:lnSpc>
            </a:pP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</a:t>
            </a:r>
            <a:r>
              <a:rPr lang="en-US" altLang="ja-JP" sz="36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2138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74" y="142875"/>
            <a:ext cx="1812925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 smtClean="0">
                <a:solidFill>
                  <a:srgbClr val="FF3300"/>
                </a:solidFill>
                <a:latin typeface="Century Gothic"/>
                <a:cs typeface="Century Gothic"/>
              </a:rPr>
              <a:t>Example 1-3</a:t>
            </a:r>
            <a:endParaRPr lang="en-US" altLang="ja-JP" sz="2000" b="1" dirty="0">
              <a:solidFill>
                <a:srgbClr val="FF3300"/>
              </a:solidFill>
              <a:latin typeface="Century Gothic"/>
              <a:cs typeface="Century Gothic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05982" y="17097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Lead Presenter/Responsible 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0779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5396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 smtClean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81857" y="3298006"/>
            <a:ext cx="8081144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</a:t>
            </a: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XXXX, Inc.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Corporation, ZZZ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Patents  and royalties from: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Corporation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</a:t>
            </a:r>
            <a:r>
              <a:rPr lang="ja-JP" altLang="en-US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（</a:t>
            </a: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lecture fee) from: </a:t>
            </a:r>
            <a:endParaRPr lang="en-US" altLang="ja-JP" sz="2400" dirty="0" smtClean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Honoraria(manuscript fee) from: </a:t>
            </a: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Grant/Research funding from: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WWW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687601" y="5815561"/>
            <a:ext cx="8606159" cy="85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400" b="1" dirty="0" smtClean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My spouse has the following financial relationships to disclose.</a:t>
            </a:r>
            <a:endParaRPr lang="en-US" altLang="ja-JP" sz="2400" b="1" dirty="0" smtClean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buFont typeface="Wingdings" charset="2"/>
              <a:buChar char="ü"/>
            </a:pPr>
            <a:r>
              <a:rPr lang="en-US" altLang="ja-JP" sz="2400" b="1" dirty="0" smtClean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 smtClean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YYY Corporation</a:t>
            </a:r>
          </a:p>
        </p:txBody>
      </p:sp>
    </p:spTree>
    <p:extLst>
      <p:ext uri="{BB962C8B-B14F-4D97-AF65-F5344CB8AC3E}">
        <p14:creationId xmlns:p14="http://schemas.microsoft.com/office/powerpoint/2010/main" val="262348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173</Words>
  <Application>Microsoft Office PowerPoint</Application>
  <PresentationFormat>画面に合わせる (4:3)</PresentationFormat>
  <Paragraphs>35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Yuko Ohira</cp:lastModifiedBy>
  <cp:revision>6</cp:revision>
  <cp:lastPrinted>2016-02-25T02:31:23Z</cp:lastPrinted>
  <dcterms:created xsi:type="dcterms:W3CDTF">2016-01-27T08:37:39Z</dcterms:created>
  <dcterms:modified xsi:type="dcterms:W3CDTF">2016-02-25T02:31:31Z</dcterms:modified>
</cp:coreProperties>
</file>