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245511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7875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</a:t>
            </a:r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2-1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195106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3319214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81515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896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We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772816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62880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34770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</a:t>
            </a:r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2-2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1124744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313556" y="3247206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306896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56490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412776"/>
            <a:ext cx="8606159" cy="255805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34076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34770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</a:t>
            </a:r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2-3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83671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  <a:endParaRPr lang="en-US" altLang="ja-JP" sz="1600" b="1" dirty="0" smtClean="0">
              <a:solidFill>
                <a:srgbClr val="000090"/>
              </a:solidFill>
              <a:latin typeface="Calibri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86321" y="4293096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422108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371703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688151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544135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34770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</a:t>
            </a:r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2-4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1040079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86321" y="3074718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2845673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341617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281201" y="5637761"/>
            <a:ext cx="8606159" cy="101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</a:p>
        </p:txBody>
      </p:sp>
    </p:spTree>
    <p:extLst>
      <p:ext uri="{BB962C8B-B14F-4D97-AF65-F5344CB8AC3E}">
        <p14:creationId xmlns:p14="http://schemas.microsoft.com/office/powerpoint/2010/main" val="4510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331</Words>
  <Application>Microsoft Office PowerPoint</Application>
  <PresentationFormat>画面に合わせる (4:3)</PresentationFormat>
  <Paragraphs>58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COI Disclosure Information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Yuko Ohira</cp:lastModifiedBy>
  <cp:revision>5</cp:revision>
  <dcterms:created xsi:type="dcterms:W3CDTF">2016-01-27T08:37:39Z</dcterms:created>
  <dcterms:modified xsi:type="dcterms:W3CDTF">2016-02-25T02:24:35Z</dcterms:modified>
</cp:coreProperties>
</file>