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>
        <p:scale>
          <a:sx n="75" d="100"/>
          <a:sy n="75" d="100"/>
        </p:scale>
        <p:origin x="-1236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63A1B9-827F-CF48-BE3F-238C42B27632}" type="datetimeFigureOut">
              <a:rPr kumimoji="1" lang="ja-JP" altLang="en-US" smtClean="0"/>
              <a:t>2016/2/25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AFACC-940A-C149-8F3B-802F7B851B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527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>
              <a:latin typeface="Calibri" charset="0"/>
              <a:ea typeface="ＭＳ Ｐゴシック" charset="0"/>
            </a:endParaRP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3B4F41-CA85-1C4E-A7E2-8A0BDFA07D99}" type="slidenum">
              <a:rPr lang="ja-JP" altLang="en-US"/>
              <a:pPr eaLnBrk="1" hangingPunct="1"/>
              <a:t>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>
              <a:latin typeface="Calibri" charset="0"/>
              <a:ea typeface="ＭＳ Ｐゴシック" charset="0"/>
            </a:endParaRP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3B4F41-CA85-1C4E-A7E2-8A0BDFA07D99}" type="slidenum">
              <a:rPr lang="ja-JP" altLang="en-US"/>
              <a:pPr eaLnBrk="1" hangingPunct="1"/>
              <a:t>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>
              <a:latin typeface="Calibri" charset="0"/>
              <a:ea typeface="ＭＳ Ｐゴシック" charset="0"/>
            </a:endParaRP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3B4F41-CA85-1C4E-A7E2-8A0BDFA07D99}" type="slidenum">
              <a:rPr lang="ja-JP" altLang="en-US"/>
              <a:pPr eaLnBrk="1" hangingPunct="1"/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>
              <a:latin typeface="Calibri" charset="0"/>
              <a:ea typeface="ＭＳ Ｐゴシック" charset="0"/>
            </a:endParaRP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3B4F41-CA85-1C4E-A7E2-8A0BDFA07D99}" type="slidenum">
              <a:rPr lang="ja-JP" altLang="en-US"/>
              <a:pPr eaLnBrk="1" hangingPunct="1"/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2016/2/25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8894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2016/2/25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919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2016/2/25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697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2016/2/25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526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2016/2/25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696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2016/2/25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730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2016/2/25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4887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2016/2/25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57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2016/2/25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751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2016/2/25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3199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2016/2/25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90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754F8-AF09-F94C-B3EF-59683BBC86FF}" type="datetimeFigureOut">
              <a:rPr kumimoji="1" lang="ja-JP" altLang="en-US" smtClean="0"/>
              <a:t>2016/2/25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7897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53182" y="214313"/>
            <a:ext cx="8072437" cy="69440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sz="36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COI Disclosure </a:t>
            </a:r>
            <a:r>
              <a:rPr lang="en-US" altLang="ja-JP" sz="3600" b="1" dirty="0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Information</a:t>
            </a:r>
            <a:endParaRPr lang="ja-JP" altLang="en-US" sz="3200" b="1" dirty="0">
              <a:solidFill>
                <a:srgbClr val="000090"/>
              </a:solidFill>
              <a:latin typeface="Calibri" charset="0"/>
              <a:ea typeface="ＭＳ Ｐゴシック" charset="0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267432" y="2455118"/>
            <a:ext cx="8643937" cy="1588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142874" y="142875"/>
            <a:ext cx="1787525" cy="400110"/>
          </a:xfrm>
          <a:prstGeom prst="rect">
            <a:avLst/>
          </a:prstGeom>
          <a:noFill/>
          <a:ln w="19050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ja-JP" sz="2000" b="1" dirty="0" smtClean="0">
                <a:solidFill>
                  <a:srgbClr val="FF3300"/>
                </a:solidFill>
                <a:latin typeface="Century Gothic"/>
                <a:cs typeface="Century Gothic"/>
              </a:rPr>
              <a:t>Example </a:t>
            </a:r>
            <a:r>
              <a:rPr lang="en-US" altLang="ja-JP" sz="2000" b="1" dirty="0" smtClean="0">
                <a:solidFill>
                  <a:srgbClr val="FF3300"/>
                </a:solidFill>
                <a:latin typeface="Century Gothic"/>
                <a:cs typeface="Century Gothic"/>
              </a:rPr>
              <a:t>2-1</a:t>
            </a:r>
            <a:endParaRPr lang="en-US" altLang="ja-JP" sz="2000" b="1" dirty="0">
              <a:solidFill>
                <a:srgbClr val="FF3300"/>
              </a:solidFill>
              <a:latin typeface="Century Gothic"/>
              <a:cs typeface="Century Gothic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40928" y="1951062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 smtClean="0">
                <a:solidFill>
                  <a:srgbClr val="FF6600"/>
                </a:solidFill>
                <a:latin typeface="Calibri" charset="0"/>
              </a:rPr>
              <a:t>Lead Presenter: </a:t>
            </a:r>
            <a:r>
              <a:rPr lang="en-US" altLang="ja-JP" sz="2800" b="1" dirty="0" smtClean="0">
                <a:solidFill>
                  <a:srgbClr val="000090"/>
                </a:solidFill>
                <a:latin typeface="Calibri" charset="0"/>
              </a:rPr>
              <a:t>Jane Doe</a:t>
            </a:r>
            <a:endParaRPr lang="ja-JP" altLang="en-US" sz="1600" dirty="0">
              <a:solidFill>
                <a:srgbClr val="000090"/>
              </a:solidFill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267432" y="3319214"/>
            <a:ext cx="8643937" cy="1588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340928" y="2815158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 smtClean="0">
                <a:solidFill>
                  <a:srgbClr val="FF6600"/>
                </a:solidFill>
                <a:latin typeface="Calibri" charset="0"/>
              </a:rPr>
              <a:t>Responsible Researcher: </a:t>
            </a:r>
            <a:r>
              <a:rPr lang="en-US" altLang="ja-JP" sz="2800" b="1" dirty="0" smtClean="0">
                <a:solidFill>
                  <a:srgbClr val="000090"/>
                </a:solidFill>
                <a:latin typeface="Calibri" charset="0"/>
              </a:rPr>
              <a:t>Jane Smith</a:t>
            </a:r>
            <a:endParaRPr lang="ja-JP" altLang="en-US" sz="1600" dirty="0">
              <a:solidFill>
                <a:srgbClr val="000090"/>
              </a:solidFill>
            </a:endParaRPr>
          </a:p>
        </p:txBody>
      </p:sp>
      <p:sp>
        <p:nvSpPr>
          <p:cNvPr id="11" name="サブタイトル 2"/>
          <p:cNvSpPr txBox="1">
            <a:spLocks/>
          </p:cNvSpPr>
          <p:nvPr/>
        </p:nvSpPr>
        <p:spPr bwMode="auto">
          <a:xfrm>
            <a:off x="389665" y="3823270"/>
            <a:ext cx="7112528" cy="541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eaLnBrk="1" hangingPunct="1">
              <a:lnSpc>
                <a:spcPct val="60000"/>
              </a:lnSpc>
            </a:pPr>
            <a:r>
              <a:rPr lang="en-US" altLang="ja-JP" sz="2400" b="1" dirty="0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We</a:t>
            </a:r>
            <a:r>
              <a:rPr lang="en-US" altLang="ja-JP" sz="2400" b="1" dirty="0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altLang="ja-JP" sz="24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have no financial relationships to disclose.</a:t>
            </a:r>
            <a:endParaRPr lang="en-US" altLang="ja-JP" sz="24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2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53182" y="214313"/>
            <a:ext cx="8072437" cy="69440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sz="36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COI Disclosure </a:t>
            </a:r>
            <a:r>
              <a:rPr lang="en-US" altLang="ja-JP" sz="3600" b="1" dirty="0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Information</a:t>
            </a:r>
            <a:endParaRPr lang="ja-JP" altLang="en-US" sz="3200" b="1" dirty="0">
              <a:solidFill>
                <a:srgbClr val="000090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2051" name="サブタイトル 2"/>
          <p:cNvSpPr>
            <a:spLocks noGrp="1"/>
          </p:cNvSpPr>
          <p:nvPr>
            <p:ph type="subTitle" idx="1"/>
          </p:nvPr>
        </p:nvSpPr>
        <p:spPr>
          <a:xfrm>
            <a:off x="286321" y="1772816"/>
            <a:ext cx="8606159" cy="432048"/>
          </a:xfrm>
        </p:spPr>
        <p:txBody>
          <a:bodyPr/>
          <a:lstStyle/>
          <a:p>
            <a:pPr marL="342900" indent="-342900" algn="l" eaLnBrk="1" hangingPunct="1">
              <a:lnSpc>
                <a:spcPct val="60000"/>
              </a:lnSpc>
            </a:pPr>
            <a:r>
              <a:rPr lang="en-US" altLang="ja-JP" sz="24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I have no financial relationships to </a:t>
            </a:r>
            <a:r>
              <a:rPr lang="en-US" altLang="ja-JP" sz="2400" b="1" dirty="0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disclose.</a:t>
            </a:r>
            <a:endParaRPr lang="en-US" altLang="ja-JP" sz="24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267432" y="1628800"/>
            <a:ext cx="8643937" cy="1588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142875" y="142875"/>
            <a:ext cx="1734770" cy="400110"/>
          </a:xfrm>
          <a:prstGeom prst="rect">
            <a:avLst/>
          </a:prstGeom>
          <a:noFill/>
          <a:ln w="19050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ja-JP" sz="2000" b="1" dirty="0" smtClean="0">
                <a:solidFill>
                  <a:srgbClr val="FF3300"/>
                </a:solidFill>
                <a:latin typeface="Century Gothic"/>
                <a:cs typeface="Century Gothic"/>
              </a:rPr>
              <a:t>Example </a:t>
            </a:r>
            <a:r>
              <a:rPr lang="en-US" altLang="ja-JP" sz="2000" b="1" dirty="0" smtClean="0">
                <a:solidFill>
                  <a:srgbClr val="FF3300"/>
                </a:solidFill>
                <a:latin typeface="Century Gothic"/>
                <a:cs typeface="Century Gothic"/>
              </a:rPr>
              <a:t>2-2</a:t>
            </a:r>
            <a:endParaRPr lang="en-US" altLang="ja-JP" sz="2000" b="1" dirty="0">
              <a:solidFill>
                <a:srgbClr val="FF3300"/>
              </a:solidFill>
              <a:latin typeface="Century Gothic"/>
              <a:cs typeface="Century Gothic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40928" y="1124744"/>
            <a:ext cx="84969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 smtClean="0">
                <a:solidFill>
                  <a:srgbClr val="FF6600"/>
                </a:solidFill>
                <a:latin typeface="Calibri" charset="0"/>
              </a:rPr>
              <a:t>Lead Presenter: </a:t>
            </a:r>
            <a:r>
              <a:rPr lang="en-US" altLang="ja-JP" sz="2800" b="1" dirty="0" smtClean="0">
                <a:solidFill>
                  <a:srgbClr val="000090"/>
                </a:solidFill>
                <a:latin typeface="Calibri" charset="0"/>
              </a:rPr>
              <a:t>Jane Doe</a:t>
            </a:r>
          </a:p>
          <a:p>
            <a:endParaRPr lang="ja-JP" altLang="en-US" sz="1600" dirty="0">
              <a:solidFill>
                <a:srgbClr val="FF6600"/>
              </a:solidFill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 bwMode="auto">
          <a:xfrm>
            <a:off x="313556" y="3247206"/>
            <a:ext cx="8606159" cy="2558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eaLnBrk="1" hangingPunct="1">
              <a:lnSpc>
                <a:spcPct val="60000"/>
              </a:lnSpc>
            </a:pPr>
            <a:r>
              <a:rPr lang="en-US" altLang="ja-JP" sz="2400" b="1" dirty="0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I have the following financial relationships to disclose.</a:t>
            </a:r>
          </a:p>
          <a:p>
            <a:pPr marL="342900" indent="-342900" algn="l" eaLnBrk="1" hangingPunct="1">
              <a:lnSpc>
                <a:spcPct val="60000"/>
              </a:lnSpc>
            </a:pPr>
            <a:endParaRPr lang="en-US" altLang="ja-JP" sz="2400" b="1" dirty="0" smtClean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Leadership position/advisory role for: </a:t>
            </a:r>
            <a:r>
              <a:rPr lang="en-US" altLang="ja-JP" sz="2400" dirty="0" smtClean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XXXX, Inc.</a:t>
            </a:r>
            <a:endParaRPr lang="en-US" altLang="ja-JP" sz="2400" b="1" dirty="0" smtClean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Stockholder in: </a:t>
            </a:r>
            <a:r>
              <a:rPr lang="en-US" altLang="ja-JP" sz="2400" dirty="0" smtClean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YYY Corporation, ZZZ Corporation</a:t>
            </a: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Patents  and royalties from: </a:t>
            </a:r>
            <a:r>
              <a:rPr lang="en-US" altLang="ja-JP" sz="2400" dirty="0" smtClean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YYY Corporation</a:t>
            </a: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Honoraria</a:t>
            </a:r>
            <a:r>
              <a:rPr lang="ja-JP" altLang="en-US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（</a:t>
            </a: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lecture fee) from: </a:t>
            </a:r>
            <a:endParaRPr lang="en-US" altLang="ja-JP" sz="2400" dirty="0" smtClean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Honoraria(manuscript fee) from: </a:t>
            </a: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Grant/Research funding from: </a:t>
            </a:r>
            <a:r>
              <a:rPr lang="en-US" altLang="ja-JP" sz="2400" dirty="0" smtClean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YYY Corporation</a:t>
            </a:r>
            <a:endParaRPr lang="en-US" altLang="ja-JP" sz="2400" b="1" dirty="0" smtClean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Other remuneration from:</a:t>
            </a:r>
            <a:r>
              <a:rPr lang="en-US" altLang="ja-JP" sz="2400" b="1" dirty="0" smtClean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altLang="ja-JP" sz="2400" dirty="0" smtClean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WWW Corporation</a:t>
            </a:r>
            <a:endParaRPr lang="en-US" altLang="ja-JP" sz="2400" dirty="0">
              <a:solidFill>
                <a:srgbClr val="262626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267432" y="3068960"/>
            <a:ext cx="8643937" cy="1588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340928" y="2564904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 smtClean="0">
                <a:solidFill>
                  <a:srgbClr val="FF6600"/>
                </a:solidFill>
                <a:latin typeface="Calibri" charset="0"/>
              </a:rPr>
              <a:t>Responsible Researcher: </a:t>
            </a:r>
            <a:r>
              <a:rPr lang="en-US" altLang="ja-JP" sz="2800" b="1" dirty="0" smtClean="0">
                <a:solidFill>
                  <a:srgbClr val="000090"/>
                </a:solidFill>
                <a:latin typeface="Calibri" charset="0"/>
              </a:rPr>
              <a:t>Jane Smith</a:t>
            </a:r>
            <a:endParaRPr lang="ja-JP" altLang="en-US" sz="28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81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53182" y="214313"/>
            <a:ext cx="8072437" cy="69440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sz="36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COI Disclosure </a:t>
            </a:r>
            <a:r>
              <a:rPr lang="en-US" altLang="ja-JP" sz="3600" b="1" dirty="0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Information</a:t>
            </a:r>
            <a:endParaRPr lang="ja-JP" altLang="en-US" sz="3200" b="1" dirty="0">
              <a:solidFill>
                <a:srgbClr val="000090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2051" name="サブタイトル 2"/>
          <p:cNvSpPr>
            <a:spLocks noGrp="1"/>
          </p:cNvSpPr>
          <p:nvPr>
            <p:ph type="subTitle" idx="1"/>
          </p:nvPr>
        </p:nvSpPr>
        <p:spPr>
          <a:xfrm>
            <a:off x="286321" y="1412776"/>
            <a:ext cx="8606159" cy="2558058"/>
          </a:xfrm>
        </p:spPr>
        <p:txBody>
          <a:bodyPr/>
          <a:lstStyle/>
          <a:p>
            <a:pPr marL="342900" indent="-342900" algn="l" eaLnBrk="1" hangingPunct="1">
              <a:lnSpc>
                <a:spcPct val="60000"/>
              </a:lnSpc>
            </a:pPr>
            <a:r>
              <a:rPr lang="en-US" altLang="ja-JP" sz="24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I have the following financial relationships to disclose</a:t>
            </a:r>
            <a:r>
              <a:rPr lang="en-US" altLang="ja-JP" sz="2400" b="1" dirty="0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.</a:t>
            </a:r>
            <a:endParaRPr lang="en-US" altLang="ja-JP" sz="24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Leadership position/advisory role for: </a:t>
            </a:r>
            <a:r>
              <a:rPr lang="en-US" altLang="ja-JP" sz="24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XXXX, Inc.</a:t>
            </a:r>
            <a:endParaRPr lang="en-US" altLang="ja-JP" sz="24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Stockholder in: </a:t>
            </a:r>
            <a:r>
              <a:rPr lang="en-US" altLang="ja-JP" sz="24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YYY Corporation, ZZZ Corporation</a:t>
            </a: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Patents  and royalties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YYY Corporation</a:t>
            </a: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Honoraria</a:t>
            </a:r>
            <a:r>
              <a:rPr lang="ja-JP" altLang="en-US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（</a:t>
            </a: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lecture fee) from: </a:t>
            </a:r>
            <a:endParaRPr lang="en-US" altLang="ja-JP" sz="2400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Honoraria(manuscript fee) from: </a:t>
            </a: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Grant/Research funding from: </a:t>
            </a:r>
            <a:r>
              <a:rPr lang="en-US" altLang="ja-JP" sz="24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YYY Corporation</a:t>
            </a:r>
            <a:endParaRPr lang="en-US" altLang="ja-JP" sz="24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Other remuneration from:</a:t>
            </a: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WWW </a:t>
            </a:r>
            <a:r>
              <a:rPr lang="en-US" altLang="ja-JP" sz="2400" dirty="0" smtClean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Corporation</a:t>
            </a:r>
            <a:endParaRPr lang="en-US" altLang="ja-JP" sz="2400" dirty="0">
              <a:solidFill>
                <a:srgbClr val="262626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267432" y="1340768"/>
            <a:ext cx="8643937" cy="1588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142875" y="142875"/>
            <a:ext cx="1734770" cy="400110"/>
          </a:xfrm>
          <a:prstGeom prst="rect">
            <a:avLst/>
          </a:prstGeom>
          <a:noFill/>
          <a:ln w="19050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ja-JP" sz="2000" b="1" dirty="0" smtClean="0">
                <a:solidFill>
                  <a:srgbClr val="FF3300"/>
                </a:solidFill>
                <a:latin typeface="Century Gothic"/>
                <a:cs typeface="Century Gothic"/>
              </a:rPr>
              <a:t>Example </a:t>
            </a:r>
            <a:r>
              <a:rPr lang="en-US" altLang="ja-JP" sz="2000" b="1" dirty="0" smtClean="0">
                <a:solidFill>
                  <a:srgbClr val="FF3300"/>
                </a:solidFill>
                <a:latin typeface="Century Gothic"/>
                <a:cs typeface="Century Gothic"/>
              </a:rPr>
              <a:t>2-3</a:t>
            </a:r>
            <a:endParaRPr lang="en-US" altLang="ja-JP" sz="2000" b="1" dirty="0">
              <a:solidFill>
                <a:srgbClr val="FF3300"/>
              </a:solidFill>
              <a:latin typeface="Century Gothic"/>
              <a:cs typeface="Century Gothic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40928" y="836712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 smtClean="0">
                <a:solidFill>
                  <a:srgbClr val="FF6600"/>
                </a:solidFill>
                <a:latin typeface="Calibri" charset="0"/>
              </a:rPr>
              <a:t>Lead Presenter: </a:t>
            </a:r>
            <a:r>
              <a:rPr lang="en-US" altLang="ja-JP" sz="2800" b="1" dirty="0" smtClean="0">
                <a:solidFill>
                  <a:srgbClr val="000090"/>
                </a:solidFill>
                <a:latin typeface="Calibri" charset="0"/>
              </a:rPr>
              <a:t>Jane Doe</a:t>
            </a:r>
            <a:endParaRPr lang="en-US" altLang="ja-JP" sz="1600" b="1" dirty="0" smtClean="0">
              <a:solidFill>
                <a:srgbClr val="000090"/>
              </a:solidFill>
              <a:latin typeface="Calibri" charset="0"/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 bwMode="auto">
          <a:xfrm>
            <a:off x="286321" y="4293096"/>
            <a:ext cx="8606159" cy="2558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eaLnBrk="1" hangingPunct="1">
              <a:lnSpc>
                <a:spcPct val="60000"/>
              </a:lnSpc>
            </a:pPr>
            <a:r>
              <a:rPr lang="en-US" altLang="ja-JP" sz="2400" b="1" dirty="0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I have the following financial relationships to disclose.</a:t>
            </a:r>
            <a:endParaRPr lang="en-US" altLang="ja-JP" sz="2400" b="1" dirty="0" smtClean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Leadership position/advisory role for: </a:t>
            </a:r>
            <a:r>
              <a:rPr lang="en-US" altLang="ja-JP" sz="2400" dirty="0" smtClean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XXXX, Inc.</a:t>
            </a:r>
            <a:endParaRPr lang="en-US" altLang="ja-JP" sz="2400" b="1" dirty="0" smtClean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Stockholder in: </a:t>
            </a:r>
            <a:r>
              <a:rPr lang="en-US" altLang="ja-JP" sz="2400" dirty="0" smtClean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YYY Corporation, ZZZ Corporation</a:t>
            </a: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Patents  and royalties from: </a:t>
            </a:r>
            <a:r>
              <a:rPr lang="en-US" altLang="ja-JP" sz="2400" dirty="0" smtClean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YYY Corporation</a:t>
            </a: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Honoraria</a:t>
            </a:r>
            <a:r>
              <a:rPr lang="ja-JP" altLang="en-US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（</a:t>
            </a: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lecture fee) from: </a:t>
            </a:r>
            <a:endParaRPr lang="en-US" altLang="ja-JP" sz="2400" dirty="0" smtClean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Honoraria(manuscript fee) from: </a:t>
            </a: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Grant/Research funding from: </a:t>
            </a:r>
            <a:r>
              <a:rPr lang="en-US" altLang="ja-JP" sz="2400" dirty="0" smtClean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YYY Corporation</a:t>
            </a:r>
            <a:endParaRPr lang="en-US" altLang="ja-JP" sz="2400" b="1" dirty="0" smtClean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Other remuneration from:</a:t>
            </a:r>
            <a:r>
              <a:rPr lang="en-US" altLang="ja-JP" sz="2400" b="1" dirty="0" smtClean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altLang="ja-JP" sz="2400" dirty="0" smtClean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WWW Corporation</a:t>
            </a:r>
            <a:endParaRPr lang="en-US" altLang="ja-JP" sz="2400" dirty="0">
              <a:solidFill>
                <a:srgbClr val="262626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267432" y="4221088"/>
            <a:ext cx="8643937" cy="1588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340928" y="3717032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 smtClean="0">
                <a:solidFill>
                  <a:srgbClr val="FF6600"/>
                </a:solidFill>
                <a:latin typeface="Calibri" charset="0"/>
              </a:rPr>
              <a:t>Responsible Researcher: </a:t>
            </a:r>
            <a:r>
              <a:rPr lang="en-US" altLang="ja-JP" sz="2800" b="1" dirty="0" smtClean="0">
                <a:solidFill>
                  <a:srgbClr val="000090"/>
                </a:solidFill>
                <a:latin typeface="Calibri" charset="0"/>
              </a:rPr>
              <a:t>Jane Smith</a:t>
            </a:r>
            <a:endParaRPr lang="ja-JP" altLang="en-US" sz="16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49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53182" y="214313"/>
            <a:ext cx="8072437" cy="69440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sz="36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COI Disclosure </a:t>
            </a:r>
            <a:r>
              <a:rPr lang="en-US" altLang="ja-JP" sz="3600" b="1" dirty="0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Information</a:t>
            </a:r>
            <a:endParaRPr lang="ja-JP" altLang="en-US" sz="3200" b="1" dirty="0">
              <a:solidFill>
                <a:srgbClr val="000090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2051" name="サブタイトル 2"/>
          <p:cNvSpPr>
            <a:spLocks noGrp="1"/>
          </p:cNvSpPr>
          <p:nvPr>
            <p:ph type="subTitle" idx="1"/>
          </p:nvPr>
        </p:nvSpPr>
        <p:spPr>
          <a:xfrm>
            <a:off x="286321" y="1688151"/>
            <a:ext cx="8606159" cy="432048"/>
          </a:xfrm>
        </p:spPr>
        <p:txBody>
          <a:bodyPr/>
          <a:lstStyle/>
          <a:p>
            <a:pPr marL="342900" indent="-342900" algn="l" eaLnBrk="1" hangingPunct="1">
              <a:lnSpc>
                <a:spcPct val="60000"/>
              </a:lnSpc>
            </a:pPr>
            <a:r>
              <a:rPr lang="en-US" altLang="ja-JP" sz="24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I have no financial relationships to </a:t>
            </a:r>
            <a:r>
              <a:rPr lang="en-US" altLang="ja-JP" sz="2400" b="1" dirty="0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disclose.</a:t>
            </a:r>
            <a:endParaRPr lang="en-US" altLang="ja-JP" sz="24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267432" y="1544135"/>
            <a:ext cx="8643937" cy="1588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142875" y="142875"/>
            <a:ext cx="1734770" cy="400110"/>
          </a:xfrm>
          <a:prstGeom prst="rect">
            <a:avLst/>
          </a:prstGeom>
          <a:noFill/>
          <a:ln w="19050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ja-JP" sz="2000" b="1" dirty="0" smtClean="0">
                <a:solidFill>
                  <a:srgbClr val="FF3300"/>
                </a:solidFill>
                <a:latin typeface="Century Gothic"/>
                <a:cs typeface="Century Gothic"/>
              </a:rPr>
              <a:t>Example </a:t>
            </a:r>
            <a:r>
              <a:rPr lang="en-US" altLang="ja-JP" sz="2000" b="1" dirty="0" smtClean="0">
                <a:solidFill>
                  <a:srgbClr val="FF3300"/>
                </a:solidFill>
                <a:latin typeface="Century Gothic"/>
                <a:cs typeface="Century Gothic"/>
              </a:rPr>
              <a:t>2-4</a:t>
            </a:r>
            <a:endParaRPr lang="en-US" altLang="ja-JP" sz="2000" b="1" dirty="0">
              <a:solidFill>
                <a:srgbClr val="FF3300"/>
              </a:solidFill>
              <a:latin typeface="Century Gothic"/>
              <a:cs typeface="Century Gothic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40928" y="1040079"/>
            <a:ext cx="84969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 smtClean="0">
                <a:solidFill>
                  <a:srgbClr val="FF6600"/>
                </a:solidFill>
                <a:latin typeface="Calibri" charset="0"/>
              </a:rPr>
              <a:t>Lead Presenter: </a:t>
            </a:r>
            <a:r>
              <a:rPr lang="en-US" altLang="ja-JP" sz="2800" b="1" dirty="0" smtClean="0">
                <a:solidFill>
                  <a:srgbClr val="000090"/>
                </a:solidFill>
                <a:latin typeface="Calibri" charset="0"/>
              </a:rPr>
              <a:t>Jane Doe</a:t>
            </a:r>
          </a:p>
          <a:p>
            <a:endParaRPr lang="ja-JP" altLang="en-US" sz="1600" dirty="0">
              <a:solidFill>
                <a:srgbClr val="FF6600"/>
              </a:solidFill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 bwMode="auto">
          <a:xfrm>
            <a:off x="286321" y="3074718"/>
            <a:ext cx="8606159" cy="2558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eaLnBrk="1" hangingPunct="1">
              <a:lnSpc>
                <a:spcPct val="60000"/>
              </a:lnSpc>
              <a:spcAft>
                <a:spcPts val="300"/>
              </a:spcAft>
            </a:pPr>
            <a:r>
              <a:rPr lang="en-US" altLang="ja-JP" sz="2400" b="1" dirty="0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I have the following financial relationships to disclose.</a:t>
            </a:r>
            <a:endParaRPr lang="en-US" altLang="ja-JP" sz="2400" b="1" dirty="0" smtClean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Leadership position/advisory role for: </a:t>
            </a:r>
            <a:r>
              <a:rPr lang="en-US" altLang="ja-JP" sz="2400" dirty="0" smtClean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XXXX, Inc.</a:t>
            </a:r>
            <a:endParaRPr lang="en-US" altLang="ja-JP" sz="2400" b="1" dirty="0" smtClean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Stockholder in: </a:t>
            </a:r>
            <a:r>
              <a:rPr lang="en-US" altLang="ja-JP" sz="2400" dirty="0" smtClean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YYY Corporation, ZZZ Corporation</a:t>
            </a: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Patents  and royalties from: </a:t>
            </a:r>
            <a:r>
              <a:rPr lang="en-US" altLang="ja-JP" sz="2400" dirty="0" smtClean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YYY Corporation</a:t>
            </a: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Honoraria</a:t>
            </a:r>
            <a:r>
              <a:rPr lang="ja-JP" altLang="en-US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（</a:t>
            </a: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lecture fee) from: </a:t>
            </a:r>
            <a:endParaRPr lang="en-US" altLang="ja-JP" sz="2400" dirty="0" smtClean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Honoraria(manuscript fee) from: </a:t>
            </a: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Grant/Research funding from: </a:t>
            </a:r>
            <a:r>
              <a:rPr lang="en-US" altLang="ja-JP" sz="2400" dirty="0" smtClean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YYY Corporation</a:t>
            </a:r>
            <a:endParaRPr lang="en-US" altLang="ja-JP" sz="2400" b="1" dirty="0" smtClean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Other remuneration from:</a:t>
            </a:r>
            <a:r>
              <a:rPr lang="en-US" altLang="ja-JP" sz="2400" b="1" dirty="0" smtClean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altLang="ja-JP" sz="2400" dirty="0" smtClean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WWW Corporation</a:t>
            </a:r>
            <a:endParaRPr lang="en-US" altLang="ja-JP" sz="2400" dirty="0">
              <a:solidFill>
                <a:srgbClr val="262626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267432" y="2845673"/>
            <a:ext cx="8643937" cy="1588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340928" y="2341617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 smtClean="0">
                <a:solidFill>
                  <a:srgbClr val="FF6600"/>
                </a:solidFill>
                <a:latin typeface="Calibri" charset="0"/>
              </a:rPr>
              <a:t>Responsible Researcher: </a:t>
            </a:r>
            <a:r>
              <a:rPr lang="en-US" altLang="ja-JP" sz="2800" b="1" dirty="0" smtClean="0">
                <a:solidFill>
                  <a:srgbClr val="000090"/>
                </a:solidFill>
                <a:latin typeface="Calibri" charset="0"/>
              </a:rPr>
              <a:t>Jane Smith</a:t>
            </a:r>
            <a:endParaRPr lang="ja-JP" altLang="en-US" sz="2800" dirty="0">
              <a:solidFill>
                <a:srgbClr val="FF6600"/>
              </a:solidFill>
            </a:endParaRPr>
          </a:p>
        </p:txBody>
      </p:sp>
      <p:sp>
        <p:nvSpPr>
          <p:cNvPr id="10" name="サブタイトル 2"/>
          <p:cNvSpPr txBox="1">
            <a:spLocks/>
          </p:cNvSpPr>
          <p:nvPr/>
        </p:nvSpPr>
        <p:spPr bwMode="auto">
          <a:xfrm>
            <a:off x="281201" y="5637761"/>
            <a:ext cx="8606159" cy="101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eaLnBrk="1" hangingPunct="1">
              <a:lnSpc>
                <a:spcPct val="60000"/>
              </a:lnSpc>
              <a:spcAft>
                <a:spcPts val="300"/>
              </a:spcAft>
            </a:pPr>
            <a:r>
              <a:rPr lang="en-US" altLang="ja-JP" sz="2400" b="1" dirty="0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My spouse has the following financial relationships to disclose.</a:t>
            </a:r>
            <a:endParaRPr lang="en-US" altLang="ja-JP" sz="2400" b="1" dirty="0" smtClean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Stockholder in: </a:t>
            </a:r>
            <a:r>
              <a:rPr lang="en-US" altLang="ja-JP" sz="2400" dirty="0" smtClean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YYY Corporation</a:t>
            </a:r>
          </a:p>
        </p:txBody>
      </p:sp>
    </p:spTree>
    <p:extLst>
      <p:ext uri="{BB962C8B-B14F-4D97-AF65-F5344CB8AC3E}">
        <p14:creationId xmlns:p14="http://schemas.microsoft.com/office/powerpoint/2010/main" val="45108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331</Words>
  <Application>Microsoft Office PowerPoint</Application>
  <PresentationFormat>画面に合わせる (4:3)</PresentationFormat>
  <Paragraphs>58</Paragraphs>
  <Slides>4</Slides>
  <Notes>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ホワイト</vt:lpstr>
      <vt:lpstr>COI Disclosure Information</vt:lpstr>
      <vt:lpstr>COI Disclosure Information</vt:lpstr>
      <vt:lpstr>COI Disclosure Information</vt:lpstr>
      <vt:lpstr>COI Disclosure Information</vt:lpstr>
    </vt:vector>
  </TitlesOfParts>
  <Company>公益財団法人がん研究会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 Disclosure Information</dc:title>
  <dc:creator>清宮 啓之</dc:creator>
  <cp:lastModifiedBy>Yuko Ohira</cp:lastModifiedBy>
  <cp:revision>5</cp:revision>
  <dcterms:created xsi:type="dcterms:W3CDTF">2016-01-27T08:37:39Z</dcterms:created>
  <dcterms:modified xsi:type="dcterms:W3CDTF">2016-02-25T02:24:35Z</dcterms:modified>
</cp:coreProperties>
</file>