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0" r:id="rId2"/>
    <p:sldId id="261" r:id="rId3"/>
  </p:sldIdLst>
  <p:sldSz cx="12192000" cy="6858000"/>
  <p:notesSz cx="6807200" cy="9939338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67" d="100"/>
          <a:sy n="67" d="100"/>
        </p:scale>
        <p:origin x="548" y="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32BE5633-71BF-4F01-8505-2F956600E5E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字幕 2">
            <a:extLst>
              <a:ext uri="{FF2B5EF4-FFF2-40B4-BE49-F238E27FC236}">
                <a16:creationId xmlns:a16="http://schemas.microsoft.com/office/drawing/2014/main" id="{DB9B9A6F-99F5-42A6-AAF8-A878617C02B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5718078E-12DC-465D-8129-87D123CA967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431F62BB-7FB0-46A0-A9F0-7919842AC9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254E5695-9D1E-4B7D-9D8F-D2971384091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9651291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D062EC6-7D22-443A-8B71-B5B5C18E4F4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B005F658-A01C-40E2-B48C-AFCB8043DC4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FE545809-193B-4017-9986-3BFBB1D950D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D7C1A189-A5A2-4E0A-B573-0D9F81AAF1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9ED271D2-3134-4842-A85E-2C524105243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3103712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EB57A4D-69E3-4E4D-8F8B-3F1A6AF03C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F6A34D93-8A87-4614-94E6-9B360F0D21B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E238CF9A-2FA1-417B-991F-D311FC5EEA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8EA73069-9416-4F8D-A9C5-B22AA833BA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6CA20799-80D6-434A-93D6-529B4B96CC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8443772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DD05926-B413-4626-AA60-64972BC60DD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FDDC7342-E877-4B55-978A-FF6ED24A6B5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9BF70B34-B388-495B-B21B-7DC282A3F45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105C6A09-2D7E-4BEE-ADA4-4DC11FFB65F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F778935A-062E-44BC-B27B-B18413A917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7E5634F5-9F9A-4DD1-84F5-7C0C2CDEA45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735215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E2DD8B5F-2154-4F0F-B45C-A9DAF18C59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1C45E00C-F832-424B-9D82-2BEFB0B04AC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93FAC623-814D-43EF-8259-26FC9563C04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>
            <a:extLst>
              <a:ext uri="{FF2B5EF4-FFF2-40B4-BE49-F238E27FC236}">
                <a16:creationId xmlns:a16="http://schemas.microsoft.com/office/drawing/2014/main" id="{A2344965-5222-428A-B55E-D7107424BD3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>
            <a:extLst>
              <a:ext uri="{FF2B5EF4-FFF2-40B4-BE49-F238E27FC236}">
                <a16:creationId xmlns:a16="http://schemas.microsoft.com/office/drawing/2014/main" id="{4AD36930-DD9C-4632-B693-F3A72A2DBEC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D1DD5CD1-1373-49A7-8474-45167EA190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93A857EA-CF03-459F-B0EE-CC8074B5A6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D983D155-2CFD-47DF-A180-AC592137BC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503346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872AFFE-76E8-4F76-9690-D56714FC52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AF7AA52F-DABF-4A4C-8C96-361CC808B28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427D955E-9D78-4185-B4F0-2069D823AA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4EECCEFB-5B28-46FF-AF8A-0CA3DF97CE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1847103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40BE4FE2-AD31-45BD-8E0A-BE750754328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141A3D99-C638-4D1C-B252-C6CEB01109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54CD7F46-6764-48A5-9F78-C2958AB3BD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424134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332774AB-94FA-431E-B148-B10DC96696C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AF3EAFDE-C923-4493-8581-5E036A65888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036195C5-D599-462A-B313-33F9328D682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CBF94A63-9160-4EC6-B4B8-D5481BE9F5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E52D4C8E-9BCA-45A4-B952-DF7C85F257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EFF78385-4A9C-47E5-B155-A7BA0FD267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2992404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EEEFE1E7-B4FC-45B9-8B3A-BB6E180A81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>
            <a:extLst>
              <a:ext uri="{FF2B5EF4-FFF2-40B4-BE49-F238E27FC236}">
                <a16:creationId xmlns:a16="http://schemas.microsoft.com/office/drawing/2014/main" id="{6EDBD072-9214-4481-A249-58390EA8EE8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AADE4843-E255-445E-B165-1406D08B829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F0DC52D0-3C4B-4438-AF89-A63F6B83D0F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02252868-E245-4753-B33B-FEB1E37708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F0926C8A-A158-4391-922D-D179831C5B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6625565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A1A027C3-B52A-4B6B-A108-44B27E810B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02A11E55-2C29-4BC8-A7CA-6BD92BA480B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FADA5A4A-986B-45AE-87E2-664157A624B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E28F26D-5507-4C7C-BFB8-E83237E6D1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05C0F40E-D160-41BA-9F88-C8C4204350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00920692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>
            <a:extLst>
              <a:ext uri="{FF2B5EF4-FFF2-40B4-BE49-F238E27FC236}">
                <a16:creationId xmlns:a16="http://schemas.microsoft.com/office/drawing/2014/main" id="{72F80BD7-6614-4F87-B757-B3F5FC615B0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77128A2E-F345-4D78-AFA2-691B9150C7F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CC11182E-613D-4EEC-9DC4-76C75DA250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A7CD0D3-D575-481B-B135-68C4EE2FFB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C99CEA1D-3401-4BAA-BD8B-8E5A9CB703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758944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>
            <a:extLst>
              <a:ext uri="{FF2B5EF4-FFF2-40B4-BE49-F238E27FC236}">
                <a16:creationId xmlns:a16="http://schemas.microsoft.com/office/drawing/2014/main" id="{8A86A6FE-84F8-4D3D-9491-A689443F3C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19064F73-1364-4F0E-8246-DC89E9877C9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3CA33602-5D60-4306-8814-7E377E1E467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5EC34F-8C0D-4BDB-B0ED-B5DFA87C6F4F}" type="datetimeFigureOut">
              <a:rPr kumimoji="1" lang="ja-JP" altLang="en-US" smtClean="0"/>
              <a:t>2025/4/23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7805DD69-A7A0-49A7-99F6-21A81AC97FD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C5FE18B3-AD69-4D97-A070-18093BFCCC4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DC1EAE-DC9A-420C-BEDC-D5F7960C710E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7219164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1F1C70D9-AD74-41DC-921D-CA66427681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19225" y="6155809"/>
            <a:ext cx="10515600" cy="549275"/>
          </a:xfrm>
        </p:spPr>
        <p:txBody>
          <a:bodyPr>
            <a:normAutofit/>
          </a:bodyPr>
          <a:lstStyle/>
          <a:p>
            <a:pPr algn="r"/>
            <a:r>
              <a:rPr kumimoji="1" lang="ja-JP" altLang="en-US" sz="2500" b="1" dirty="0">
                <a:latin typeface="BIZ UDゴシック" panose="020B0400000000000000" pitchFamily="49" charset="-128"/>
                <a:ea typeface="BIZ UDゴシック" panose="020B0400000000000000" pitchFamily="49" charset="-128"/>
              </a:rPr>
              <a:t>第</a:t>
            </a:r>
            <a:r>
              <a:rPr lang="en-US" altLang="ja-JP" sz="2500" b="1" dirty="0">
                <a:latin typeface="BIZ UDゴシック" panose="020B0400000000000000" pitchFamily="49" charset="-128"/>
                <a:ea typeface="BIZ UDゴシック" panose="020B0400000000000000" pitchFamily="49" charset="-128"/>
              </a:rPr>
              <a:t>40</a:t>
            </a:r>
            <a:r>
              <a:rPr kumimoji="1" lang="ja-JP" altLang="en-US" sz="2500" b="1" dirty="0">
                <a:latin typeface="BIZ UDゴシック" panose="020B0400000000000000" pitchFamily="49" charset="-128"/>
                <a:ea typeface="BIZ UDゴシック" panose="020B0400000000000000" pitchFamily="49" charset="-128"/>
              </a:rPr>
              <a:t>回日本臨床リウマチ学会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92475EF8-61E8-4BBC-B435-FAD42DBF363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39254"/>
            <a:ext cx="10515600" cy="4937710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kumimoji="1" lang="ja-JP" altLang="en-US" sz="5000" b="1" dirty="0"/>
              <a:t>演題名：</a:t>
            </a:r>
            <a:endParaRPr kumimoji="1" lang="en-US" altLang="ja-JP" sz="5000" b="1" dirty="0"/>
          </a:p>
          <a:p>
            <a:pPr marL="0" indent="0">
              <a:buNone/>
            </a:pPr>
            <a:endParaRPr kumimoji="1" lang="en-US" altLang="ja-JP" sz="5000" b="1" dirty="0"/>
          </a:p>
          <a:p>
            <a:pPr marL="0" indent="0">
              <a:buNone/>
            </a:pPr>
            <a:r>
              <a:rPr lang="ja-JP" altLang="en-US" sz="5000" b="1" dirty="0"/>
              <a:t>所属：</a:t>
            </a:r>
            <a:endParaRPr lang="en-US" altLang="ja-JP" sz="5000" b="1" dirty="0"/>
          </a:p>
          <a:p>
            <a:pPr marL="0" indent="0">
              <a:buNone/>
            </a:pPr>
            <a:endParaRPr kumimoji="1" lang="en-US" altLang="ja-JP" sz="5000" dirty="0"/>
          </a:p>
          <a:p>
            <a:pPr marL="0" indent="0">
              <a:buNone/>
            </a:pPr>
            <a:r>
              <a:rPr lang="ja-JP" altLang="en-US" sz="3200" dirty="0"/>
              <a:t>利益相反の有無　：　有</a:t>
            </a:r>
            <a:endParaRPr lang="en-US" altLang="ja-JP" sz="3200" dirty="0"/>
          </a:p>
          <a:p>
            <a:pPr marL="0" indent="0">
              <a:buNone/>
            </a:pPr>
            <a:endParaRPr lang="en-US" altLang="ja-JP" sz="3200" dirty="0"/>
          </a:p>
          <a:p>
            <a:pPr marL="0" indent="0">
              <a:buNone/>
            </a:pPr>
            <a:r>
              <a:rPr lang="ja-JP" altLang="en-US" sz="3200" dirty="0"/>
              <a:t>本演題の発表に関連し、開示すべき</a:t>
            </a:r>
            <a:r>
              <a:rPr lang="en-US" altLang="ja-JP" sz="3200" dirty="0"/>
              <a:t>COI</a:t>
            </a:r>
            <a:r>
              <a:rPr lang="ja-JP" altLang="en-US" sz="3200" dirty="0"/>
              <a:t>関係にある企業名：</a:t>
            </a:r>
            <a:endParaRPr lang="en-US" altLang="ja-JP" sz="3200" dirty="0"/>
          </a:p>
          <a:p>
            <a:pPr marL="0" indent="0">
              <a:buNone/>
            </a:pPr>
            <a:r>
              <a:rPr kumimoji="1" lang="ja-JP" altLang="en-US" sz="3200" dirty="0"/>
              <a:t>○○○製薬株式会社、△△△株式会社、株式会社□□□</a:t>
            </a:r>
          </a:p>
        </p:txBody>
      </p:sp>
      <p:pic>
        <p:nvPicPr>
          <p:cNvPr id="6" name="図 5">
            <a:extLst>
              <a:ext uri="{FF2B5EF4-FFF2-40B4-BE49-F238E27FC236}">
                <a16:creationId xmlns:a16="http://schemas.microsoft.com/office/drawing/2014/main" id="{D7AE5EFD-E8F2-422B-B608-A76016A88F4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81774" y="6216397"/>
            <a:ext cx="1054769" cy="4492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130268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92475EF8-61E8-4BBC-B435-FAD42DBF363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39254"/>
            <a:ext cx="10515600" cy="493771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kumimoji="1" lang="ja-JP" altLang="en-US" sz="4600" b="1" dirty="0"/>
              <a:t>演題名：</a:t>
            </a:r>
            <a:endParaRPr kumimoji="1" lang="en-US" altLang="ja-JP" sz="4600" b="1" dirty="0"/>
          </a:p>
          <a:p>
            <a:pPr marL="0" indent="0">
              <a:buNone/>
            </a:pPr>
            <a:endParaRPr kumimoji="1" lang="en-US" altLang="ja-JP" sz="4600" b="1" dirty="0"/>
          </a:p>
          <a:p>
            <a:pPr marL="0" indent="0">
              <a:buNone/>
            </a:pPr>
            <a:r>
              <a:rPr lang="ja-JP" altLang="en-US" sz="4600" b="1" dirty="0"/>
              <a:t>所属：</a:t>
            </a:r>
            <a:endParaRPr lang="en-US" altLang="ja-JP" sz="4600" b="1" dirty="0"/>
          </a:p>
          <a:p>
            <a:pPr marL="0" indent="0">
              <a:buNone/>
            </a:pPr>
            <a:endParaRPr kumimoji="1" lang="en-US" altLang="ja-JP" sz="5000" dirty="0"/>
          </a:p>
          <a:p>
            <a:pPr marL="0" indent="0">
              <a:buNone/>
            </a:pPr>
            <a:r>
              <a:rPr lang="ja-JP" altLang="en-US" sz="3000" dirty="0"/>
              <a:t>利益相反の有無　：　無</a:t>
            </a:r>
            <a:endParaRPr lang="en-US" altLang="ja-JP" sz="3000" dirty="0"/>
          </a:p>
          <a:p>
            <a:pPr marL="0" indent="0">
              <a:buNone/>
            </a:pPr>
            <a:endParaRPr lang="en-US" altLang="ja-JP" sz="3000" dirty="0"/>
          </a:p>
          <a:p>
            <a:pPr marL="0" indent="0">
              <a:buNone/>
            </a:pPr>
            <a:r>
              <a:rPr lang="ja-JP" altLang="en-US" sz="3000" dirty="0"/>
              <a:t>本演題の発表に関連し、開示すべき</a:t>
            </a:r>
            <a:r>
              <a:rPr lang="en-US" altLang="ja-JP" sz="3000" dirty="0"/>
              <a:t>COI</a:t>
            </a:r>
            <a:r>
              <a:rPr lang="ja-JP" altLang="en-US" sz="3000" dirty="0"/>
              <a:t>関係にある企業などはありません。</a:t>
            </a:r>
            <a:endParaRPr kumimoji="1" lang="ja-JP" altLang="en-US" sz="3000" dirty="0"/>
          </a:p>
        </p:txBody>
      </p:sp>
      <p:sp>
        <p:nvSpPr>
          <p:cNvPr id="8" name="タイトル 1">
            <a:extLst>
              <a:ext uri="{FF2B5EF4-FFF2-40B4-BE49-F238E27FC236}">
                <a16:creationId xmlns:a16="http://schemas.microsoft.com/office/drawing/2014/main" id="{A59E1A1A-4B7E-23A7-5396-0CE8F2F0AB3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19225" y="6155809"/>
            <a:ext cx="10515600" cy="549275"/>
          </a:xfrm>
        </p:spPr>
        <p:txBody>
          <a:bodyPr>
            <a:normAutofit/>
          </a:bodyPr>
          <a:lstStyle/>
          <a:p>
            <a:pPr algn="r"/>
            <a:r>
              <a:rPr kumimoji="1" lang="ja-JP" altLang="en-US" sz="2500" b="1" dirty="0">
                <a:latin typeface="BIZ UDゴシック" panose="020B0400000000000000" pitchFamily="49" charset="-128"/>
                <a:ea typeface="BIZ UDゴシック" panose="020B0400000000000000" pitchFamily="49" charset="-128"/>
              </a:rPr>
              <a:t>第</a:t>
            </a:r>
            <a:r>
              <a:rPr lang="en-US" altLang="ja-JP" sz="2500" b="1" dirty="0">
                <a:latin typeface="BIZ UDゴシック" panose="020B0400000000000000" pitchFamily="49" charset="-128"/>
                <a:ea typeface="BIZ UDゴシック" panose="020B0400000000000000" pitchFamily="49" charset="-128"/>
              </a:rPr>
              <a:t>40</a:t>
            </a:r>
            <a:r>
              <a:rPr kumimoji="1" lang="ja-JP" altLang="en-US" sz="2500" b="1" dirty="0">
                <a:latin typeface="BIZ UDゴシック" panose="020B0400000000000000" pitchFamily="49" charset="-128"/>
                <a:ea typeface="BIZ UDゴシック" panose="020B0400000000000000" pitchFamily="49" charset="-128"/>
              </a:rPr>
              <a:t>回日本臨床リウマチ学会</a:t>
            </a:r>
          </a:p>
        </p:txBody>
      </p:sp>
      <p:pic>
        <p:nvPicPr>
          <p:cNvPr id="9" name="図 8">
            <a:extLst>
              <a:ext uri="{FF2B5EF4-FFF2-40B4-BE49-F238E27FC236}">
                <a16:creationId xmlns:a16="http://schemas.microsoft.com/office/drawing/2014/main" id="{305FA2BD-DB93-1401-82EA-03905D26C4A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81774" y="6216397"/>
            <a:ext cx="1054769" cy="4492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50315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29</TotalTime>
  <Words>85</Words>
  <Application>Microsoft Office PowerPoint</Application>
  <PresentationFormat>ワイド画面</PresentationFormat>
  <Paragraphs>17</Paragraphs>
  <Slides>2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4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2</vt:i4>
      </vt:variant>
    </vt:vector>
  </HeadingPairs>
  <TitlesOfParts>
    <vt:vector size="7" baseType="lpstr">
      <vt:lpstr>BIZ UDゴシック</vt:lpstr>
      <vt:lpstr>游ゴシック</vt:lpstr>
      <vt:lpstr>游ゴシック Light</vt:lpstr>
      <vt:lpstr>Arial</vt:lpstr>
      <vt:lpstr>Office テーマ</vt:lpstr>
      <vt:lpstr>第40回日本臨床リウマチ学会</vt:lpstr>
      <vt:lpstr>第40回日本臨床リウマチ学会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ksi_shinohara</dc:creator>
  <cp:lastModifiedBy>土橋 穂南 (Honami Dobashi)</cp:lastModifiedBy>
  <cp:revision>22</cp:revision>
  <cp:lastPrinted>2022-04-08T04:07:16Z</cp:lastPrinted>
  <dcterms:created xsi:type="dcterms:W3CDTF">2022-04-01T10:57:25Z</dcterms:created>
  <dcterms:modified xsi:type="dcterms:W3CDTF">2025-04-23T08:59:48Z</dcterms:modified>
</cp:coreProperties>
</file>