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CC99"/>
    <a:srgbClr val="2E9DB0"/>
    <a:srgbClr val="66CCFF"/>
    <a:srgbClr val="FFFF99"/>
    <a:srgbClr val="FFFF66"/>
    <a:srgbClr val="3399FF"/>
    <a:srgbClr val="0066FF"/>
    <a:srgbClr val="FFC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957954-BDCE-B410-A513-F98F18B55004}" v="4" dt="2025-03-03T07:17:13.3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72" d="100"/>
          <a:sy n="72" d="100"/>
        </p:scale>
        <p:origin x="78" y="1122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5424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2025/8/1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5424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3838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2025/8/1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9827" tIns="54914" rIns="109827" bIns="5491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10092" y="4862513"/>
            <a:ext cx="5683886" cy="4605337"/>
          </a:xfrm>
          <a:prstGeom prst="rect">
            <a:avLst/>
          </a:prstGeom>
        </p:spPr>
        <p:txBody>
          <a:bodyPr vert="horz" lIns="109827" tIns="54914" rIns="109827" bIns="54914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3838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73" indent="-285758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34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49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62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75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90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103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318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108742" y="96143"/>
            <a:ext cx="6946903" cy="518457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108741" y="96143"/>
            <a:ext cx="6946904" cy="1037196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40</a:t>
            </a:r>
            <a:r>
              <a:rPr lang="ja-JP" altLang="en-US" sz="2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回日本臨床リウマチ学会</a:t>
            </a:r>
            <a:endParaRPr lang="en-US" altLang="zh-CN" sz="2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2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2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2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22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掲示用ポスター・設置用チラシ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810708"/>
              </p:ext>
            </p:extLst>
          </p:nvPr>
        </p:nvGraphicFramePr>
        <p:xfrm>
          <a:off x="108743" y="1133340"/>
          <a:ext cx="6946900" cy="41473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9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0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9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167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167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167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</a:t>
                      </a:r>
                      <a:r>
                        <a:rPr kumimoji="1" lang="en-US" altLang="ja-JP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(TEL)</a:t>
                      </a: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0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／</a:t>
                      </a:r>
                    </a:p>
                  </a:txBody>
                  <a:tcPr marL="91435" marR="91435" marT="45707" marB="45707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90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lang="en-US" altLang="zh-CN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850-0058</a:t>
                      </a:r>
                      <a:r>
                        <a:rPr lang="ja-JP" altLang="en-US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長崎県長崎市尾上町</a:t>
                      </a:r>
                      <a:r>
                        <a:rPr lang="en-US" altLang="ja-JP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1" i="0" dirty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出島メッセ長崎　２</a:t>
                      </a:r>
                      <a:r>
                        <a:rPr lang="en-US" altLang="ja-JP" sz="1300" b="1" i="0" dirty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F</a:t>
                      </a:r>
                      <a:r>
                        <a:rPr lang="ja-JP" altLang="en-US" sz="1300" b="1" i="0" dirty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　会議室</a:t>
                      </a:r>
                      <a:r>
                        <a:rPr lang="en-US" altLang="ja-JP" sz="1300" b="1" i="0" dirty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206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lang="en-US" altLang="ja-JP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r>
                        <a:rPr lang="ja-JP" altLang="en-US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回日本臨床リウマチ学会　運営本部宛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lang="ja-JP" altLang="en-US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095-801-0530</a:t>
                      </a:r>
                      <a:r>
                        <a:rPr lang="ja-JP" altLang="en-US" sz="13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（代表）</a:t>
                      </a: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金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時以降着指定</a:t>
                      </a: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9143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3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3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9B6C179-6A83-6AA9-D3F9-9EFA1EFDF489}"/>
              </a:ext>
            </a:extLst>
          </p:cNvPr>
          <p:cNvSpPr txBox="1"/>
          <p:nvPr/>
        </p:nvSpPr>
        <p:spPr>
          <a:xfrm>
            <a:off x="6275923" y="2976463"/>
            <a:ext cx="51809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個口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107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江副 綾子 (Ryoko Ezoe)</cp:lastModifiedBy>
  <cp:revision>123</cp:revision>
  <cp:lastPrinted>2024-03-28T09:42:13Z</cp:lastPrinted>
  <dcterms:created xsi:type="dcterms:W3CDTF">2011-01-14T11:42:04Z</dcterms:created>
  <dcterms:modified xsi:type="dcterms:W3CDTF">2025-08-01T02:12:34Z</dcterms:modified>
</cp:coreProperties>
</file>