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BE5633-71BF-4F01-8505-2F956600E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B9B9A6F-99F5-42A6-AAF8-A878617C0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18078E-12DC-465D-8129-87D123CA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1F62BB-7FB0-46A0-A9F0-7919842A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4E5695-9D1E-4B7D-9D8F-D29713840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12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A027C3-B52A-4B6B-A108-44B27E810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A11E55-2C29-4BC8-A7CA-6BD92BA48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DA5A4A-986B-45AE-87E2-664157A62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28F26D-5507-4C7C-BFB8-E83237E6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C0F40E-D160-41BA-9F88-C8C42043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20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2F80BD7-6614-4F87-B757-B3F5FC615B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128A2E-F345-4D78-AFA2-691B9150C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11182E-613D-4EEC-9DC4-76C75DA25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7CD0D3-D575-481B-B135-68C4EE2F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9CEA1D-3401-4BAA-BD8B-8E5A9CB7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89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062EC6-7D22-443A-8B71-B5B5C18E4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05F658-A01C-40E2-B48C-AFCB8043D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545809-193B-4017-9986-3BFBB1D95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C1A189-A5A2-4E0A-B573-0D9F81AAF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D271D2-3134-4842-A85E-2C524105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03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B57A4D-69E3-4E4D-8F8B-3F1A6AF03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A34D93-8A87-4614-94E6-9B360F0D2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38CF9A-2FA1-417B-991F-D311FC5EE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A73069-9416-4F8D-A9C5-B22AA833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A20799-80D6-434A-93D6-529B4B96C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377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D05926-B413-4626-AA60-64972BC60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DC7342-E877-4B55-978A-FF6ED24A6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F70B34-B388-495B-B21B-7DC282A3F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05C6A09-2D7E-4BEE-ADA4-4DC11FFB6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78935A-062E-44BC-B27B-B18413A9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5634F5-9F9A-4DD1-84F5-7C0C2CDE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2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DD8B5F-2154-4F0F-B45C-A9DAF18C5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45E00C-F832-424B-9D82-2BEFB0B04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FAC623-814D-43EF-8259-26FC9563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2344965-5222-428A-B55E-D7107424B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AD36930-DD9C-4632-B693-F3A72A2DB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1DD5CD1-1373-49A7-8474-45167EA1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A857EA-CF03-459F-B0EE-CC8074B5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983D155-2CFD-47DF-A180-AC592137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334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72AFFE-76E8-4F76-9690-D56714FC5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7AA52F-DABF-4A4C-8C96-361CC808B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27D955E-9D78-4185-B4F0-2069D823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ECCEFB-5B28-46FF-AF8A-0CA3DF97C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47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BE4FE2-AD31-45BD-8E0A-BE7507543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1A3D99-C638-4D1C-B252-C6CEB011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CD7F46-6764-48A5-9F78-C2958AB3B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41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774AB-94FA-431E-B148-B10DC966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3EAFDE-C923-4493-8581-5E036A658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6195C5-D599-462A-B313-33F9328D6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F94A63-9160-4EC6-B4B8-D5481BE9F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D4C8E-9BCA-45A4-B952-DF7C85F25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F78385-4A9C-47E5-B155-A7BA0FD26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24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EFE1E7-B4FC-45B9-8B3A-BB6E180A8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DBD072-9214-4481-A249-58390EA8E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DE4843-E255-445E-B165-1406D08B8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DC52D0-3C4B-4438-AF89-A63F6B83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252868-E245-4753-B33B-FEB1E377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926C8A-A158-4391-922D-D179831C5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25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A86A6FE-84F8-4D3D-9491-A689443F3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064F73-1364-4F0E-8246-DC89E9877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A33602-5D60-4306-8814-7E377E1E4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C34F-8C0D-4BDB-B0ED-B5DFA87C6F4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05DD69-A7A0-49A7-99F6-21A81AC97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FE18B3-AD69-4D97-A070-18093BFCC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1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1C70D9-AD74-41DC-921D-CA664276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225" y="6155809"/>
            <a:ext cx="10515600" cy="549275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lang="en-US" altLang="ja-JP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41</a:t>
            </a:r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回日本臨床リウマチ学会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475EF8-61E8-4BBC-B435-FAD42DBF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4311"/>
            <a:ext cx="10515600" cy="49377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sz="5000" b="1" dirty="0"/>
              <a:t>演題名：</a:t>
            </a:r>
            <a:endParaRPr kumimoji="1" lang="en-US" altLang="ja-JP" sz="5000" b="1" dirty="0"/>
          </a:p>
          <a:p>
            <a:pPr marL="0" indent="0">
              <a:buNone/>
            </a:pPr>
            <a:endParaRPr kumimoji="1" lang="en-US" altLang="ja-JP" sz="5000" b="1" dirty="0"/>
          </a:p>
          <a:p>
            <a:pPr marL="0" indent="0">
              <a:buNone/>
            </a:pPr>
            <a:r>
              <a:rPr lang="ja-JP" altLang="en-US" sz="5000" b="1" dirty="0"/>
              <a:t>所属：</a:t>
            </a:r>
            <a:endParaRPr lang="en-US" altLang="ja-JP" sz="5000" b="1" dirty="0"/>
          </a:p>
          <a:p>
            <a:pPr marL="0" indent="0">
              <a:buNone/>
            </a:pPr>
            <a:endParaRPr kumimoji="1" lang="en-US" altLang="ja-JP" sz="5000" dirty="0"/>
          </a:p>
          <a:p>
            <a:pPr marL="0" indent="0">
              <a:buNone/>
            </a:pPr>
            <a:r>
              <a:rPr lang="ja-JP" altLang="en-US" sz="3200" dirty="0"/>
              <a:t>利益相反の有無　：　有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本演題の発表に関連し、開示すべき</a:t>
            </a:r>
            <a:r>
              <a:rPr lang="en-US" altLang="ja-JP" sz="3200" dirty="0"/>
              <a:t>COI</a:t>
            </a:r>
            <a:r>
              <a:rPr lang="ja-JP" altLang="en-US" sz="3200" dirty="0"/>
              <a:t>関係にある企業名：</a:t>
            </a:r>
            <a:endParaRPr lang="en-US" altLang="ja-JP" sz="3200" dirty="0"/>
          </a:p>
          <a:p>
            <a:pPr marL="0" indent="0">
              <a:buNone/>
            </a:pPr>
            <a:r>
              <a:rPr kumimoji="1" lang="ja-JP" altLang="en-US" sz="3200" dirty="0"/>
              <a:t>○○○製薬株式会社、△△△株式会社、株式会社□□□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7AE5EFD-E8F2-422B-B608-A76016A88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774" y="6216397"/>
            <a:ext cx="1054769" cy="44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0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475EF8-61E8-4BBC-B435-FAD42DBF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3547"/>
            <a:ext cx="10515600" cy="49377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4600" b="1" dirty="0"/>
              <a:t>演題名：</a:t>
            </a:r>
            <a:endParaRPr kumimoji="1" lang="en-US" altLang="ja-JP" sz="4600" b="1" dirty="0"/>
          </a:p>
          <a:p>
            <a:pPr marL="0" indent="0">
              <a:buNone/>
            </a:pPr>
            <a:endParaRPr kumimoji="1" lang="en-US" altLang="ja-JP" sz="4600" b="1" dirty="0"/>
          </a:p>
          <a:p>
            <a:pPr marL="0" indent="0">
              <a:buNone/>
            </a:pPr>
            <a:r>
              <a:rPr lang="ja-JP" altLang="en-US" sz="4600" b="1" dirty="0"/>
              <a:t>所属：</a:t>
            </a:r>
            <a:endParaRPr lang="en-US" altLang="ja-JP" sz="4600" b="1" dirty="0"/>
          </a:p>
          <a:p>
            <a:pPr marL="0" indent="0">
              <a:buNone/>
            </a:pPr>
            <a:endParaRPr kumimoji="1" lang="en-US" altLang="ja-JP" sz="5000" dirty="0"/>
          </a:p>
          <a:p>
            <a:pPr marL="0" indent="0">
              <a:buNone/>
            </a:pPr>
            <a:r>
              <a:rPr lang="ja-JP" altLang="en-US" sz="3000" dirty="0"/>
              <a:t>利益相反の有無　：　無</a:t>
            </a:r>
            <a:endParaRPr lang="en-US" altLang="ja-JP" sz="3000" dirty="0"/>
          </a:p>
          <a:p>
            <a:pPr marL="0" indent="0">
              <a:buNone/>
            </a:pPr>
            <a:endParaRPr lang="en-US" altLang="ja-JP" sz="3000" dirty="0"/>
          </a:p>
          <a:p>
            <a:pPr marL="0" indent="0">
              <a:buNone/>
            </a:pPr>
            <a:r>
              <a:rPr lang="ja-JP" altLang="en-US" sz="3000" dirty="0"/>
              <a:t>本演題の発表に関連し、開示すべき</a:t>
            </a:r>
            <a:r>
              <a:rPr lang="en-US" altLang="ja-JP" sz="3000" dirty="0"/>
              <a:t>COI</a:t>
            </a:r>
            <a:r>
              <a:rPr lang="ja-JP" altLang="en-US" sz="3000" dirty="0"/>
              <a:t>関係にある企業などはありません。</a:t>
            </a:r>
            <a:endParaRPr kumimoji="1" lang="ja-JP" altLang="en-US" sz="3000" dirty="0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A59E1A1A-4B7E-23A7-5396-0CE8F2F0A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225" y="6155809"/>
            <a:ext cx="10515600" cy="549275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lang="en-US" altLang="ja-JP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41</a:t>
            </a:r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回日本臨床リウマチ学会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05FA2BD-DB93-1401-82EA-03905D26C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774" y="6216397"/>
            <a:ext cx="1054769" cy="44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0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85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UDゴシック</vt:lpstr>
      <vt:lpstr>游ゴシック</vt:lpstr>
      <vt:lpstr>游ゴシック Light</vt:lpstr>
      <vt:lpstr>Arial</vt:lpstr>
      <vt:lpstr>Office テーマ</vt:lpstr>
      <vt:lpstr>第41回日本臨床リウマチ学会</vt:lpstr>
      <vt:lpstr>第41回日本臨床リウマチ学会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ksi_shinohara</dc:creator>
  <cp:lastModifiedBy>土橋 穂南 (Honami Dobashi)</cp:lastModifiedBy>
  <cp:revision>23</cp:revision>
  <cp:lastPrinted>2022-04-08T04:07:16Z</cp:lastPrinted>
  <dcterms:created xsi:type="dcterms:W3CDTF">2022-04-01T10:57:25Z</dcterms:created>
  <dcterms:modified xsi:type="dcterms:W3CDTF">2026-03-24T00:40:15Z</dcterms:modified>
</cp:coreProperties>
</file>