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63" r:id="rId4"/>
    <p:sldId id="266" r:id="rId5"/>
    <p:sldId id="265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126" y="1026"/>
      </p:cViewPr>
      <p:guideLst>
        <p:guide orient="horz" pos="2863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6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4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98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4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1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7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4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55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4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　題　名</a:t>
            </a:r>
            <a:endParaRPr kumimoji="1" lang="ja-JP" altLang="en-US" sz="54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2788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　名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　属　名）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62558" y="3095511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</a:t>
            </a:r>
            <a:r>
              <a:rPr lang="ja-JP" altLang="en-US" sz="1867" dirty="0" smtClean="0">
                <a:solidFill>
                  <a:schemeClr val="bg1"/>
                </a:solidFill>
              </a:rPr>
              <a:t>全員の</a:t>
            </a:r>
            <a:r>
              <a:rPr lang="en-US" altLang="ja-JP" sz="1867" dirty="0">
                <a:solidFill>
                  <a:schemeClr val="bg1"/>
                </a:solidFill>
              </a:rPr>
              <a:t/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404558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2822660"/>
            <a:ext cx="12192000" cy="170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ja-JP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関係にある企業などはありません</a:t>
            </a:r>
            <a:endParaRPr lang="en-US" altLang="ja-JP" sz="3733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731988" y="3709579"/>
            <a:ext cx="526169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講 演 料：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製薬、■■製薬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受託研究・共同研究費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奨学寄付金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2469" y="5234545"/>
            <a:ext cx="84709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↑ 開示すべき内容が過去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年間にある項目のみ記載する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2513429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演題発表に関連し、発表者らの開示す</a:t>
            </a:r>
            <a:r>
              <a:rPr lang="ja-JP" altLang="en-US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べき</a:t>
            </a: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</a:t>
            </a:r>
            <a:r>
              <a:rPr lang="en-US" altLang="ja-JP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 </a:t>
            </a: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関係にある企業として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95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628" y="88816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結</a:t>
            </a:r>
            <a:r>
              <a:rPr lang="ja-JP" altLang="en-US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論 </a:t>
            </a:r>
            <a:endParaRPr lang="ja-JP" altLang="ja-JP" sz="40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37627" y="273308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発表の最後にこのスライドを使用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063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135</Words>
  <Application>Microsoft Office PowerPoint</Application>
  <PresentationFormat>ワイド画面</PresentationFormat>
  <Paragraphs>17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108</cp:revision>
  <cp:lastPrinted>2016-04-19T08:17:01Z</cp:lastPrinted>
  <dcterms:created xsi:type="dcterms:W3CDTF">2000-09-04T17:39:07Z</dcterms:created>
  <dcterms:modified xsi:type="dcterms:W3CDTF">2020-01-24T05:37:31Z</dcterms:modified>
</cp:coreProperties>
</file>