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7"/>
  </p:notesMasterIdLst>
  <p:handoutMasterIdLst>
    <p:handoutMasterId r:id="rId8"/>
  </p:handoutMasterIdLst>
  <p:sldIdLst>
    <p:sldId id="264" r:id="rId2"/>
    <p:sldId id="262" r:id="rId3"/>
    <p:sldId id="263" r:id="rId4"/>
    <p:sldId id="266" r:id="rId5"/>
    <p:sldId id="265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6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0" d="100"/>
          <a:sy n="100" d="100"/>
        </p:scale>
        <p:origin x="102" y="576"/>
      </p:cViewPr>
      <p:guideLst>
        <p:guide orient="horz" pos="2863"/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46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4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20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64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98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47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41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070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84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"/>
            <a:ext cx="12192000" cy="685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905548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54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　題　名</a:t>
            </a:r>
            <a:endParaRPr kumimoji="1" lang="ja-JP" altLang="en-US" sz="54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727884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　名</a:t>
            </a:r>
            <a:endParaRPr lang="en-US" altLang="ja-JP" sz="36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（所　属　名）</a:t>
            </a:r>
            <a:endParaRPr lang="en-US" altLang="ja-JP" sz="36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62558" y="3095511"/>
            <a:ext cx="1983485" cy="6669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67" dirty="0">
                <a:solidFill>
                  <a:schemeClr val="bg1"/>
                </a:solidFill>
              </a:rPr>
              <a:t>←発表者</a:t>
            </a:r>
            <a:r>
              <a:rPr lang="ja-JP" altLang="en-US" sz="1867" dirty="0" smtClean="0">
                <a:solidFill>
                  <a:schemeClr val="bg1"/>
                </a:solidFill>
              </a:rPr>
              <a:t>全員の</a:t>
            </a:r>
            <a:r>
              <a:rPr lang="en-US" altLang="ja-JP" sz="1867" dirty="0">
                <a:solidFill>
                  <a:schemeClr val="bg1"/>
                </a:solidFill>
              </a:rPr>
              <a:t/>
            </a:r>
            <a:br>
              <a:rPr lang="en-US" altLang="ja-JP" sz="1867" dirty="0">
                <a:solidFill>
                  <a:schemeClr val="bg1"/>
                </a:solidFill>
              </a:rPr>
            </a:br>
            <a:r>
              <a:rPr lang="ja-JP" altLang="en-US" sz="1867" dirty="0">
                <a:solidFill>
                  <a:schemeClr val="bg1"/>
                </a:solidFill>
              </a:rPr>
              <a:t>氏名を記載する</a:t>
            </a:r>
          </a:p>
        </p:txBody>
      </p:sp>
    </p:spTree>
    <p:extLst>
      <p:ext uri="{BB962C8B-B14F-4D97-AF65-F5344CB8AC3E}">
        <p14:creationId xmlns:p14="http://schemas.microsoft.com/office/powerpoint/2010/main" val="404558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0" y="2822660"/>
            <a:ext cx="12192000" cy="1700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  <a:buFontTx/>
              <a:buNone/>
            </a:pPr>
            <a:r>
              <a:rPr lang="ja-JP" altLang="en-US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演題発表に関連し、発表者らに開示すべき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altLang="ja-JP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関係にある企業などはありません</a:t>
            </a:r>
            <a:endParaRPr lang="en-US" altLang="ja-JP" sz="3733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60208" y="1643784"/>
            <a:ext cx="7671583" cy="703387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txBody>
          <a:bodyPr vert="horz" lIns="91440" tIns="45720" rIns="9144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2400" b="1" i="1" dirty="0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731988" y="3709579"/>
            <a:ext cx="526169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講 演 料：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製薬、■■製薬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受託研究・共同研究費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奨学寄付金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 ■■製薬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22469" y="5234545"/>
            <a:ext cx="8470900" cy="4616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↑ 開示すべき内容が過去</a:t>
            </a:r>
            <a:r>
              <a:rPr lang="en-US" altLang="ja-JP" dirty="0">
                <a:solidFill>
                  <a:schemeClr val="bg1"/>
                </a:solidFill>
              </a:rPr>
              <a:t>3</a:t>
            </a:r>
            <a:r>
              <a:rPr lang="ja-JP" altLang="en-US" dirty="0">
                <a:solidFill>
                  <a:schemeClr val="bg1"/>
                </a:solidFill>
              </a:rPr>
              <a:t>年間にある項目のみ記載する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2513429"/>
            <a:ext cx="12191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演題発表に関連し、発表者らの開示す</a:t>
            </a:r>
            <a:r>
              <a:rPr lang="ja-JP" altLang="en-US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べき</a:t>
            </a:r>
            <a: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</a:t>
            </a:r>
            <a:r>
              <a:rPr lang="en-US" altLang="ja-JP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I </a:t>
            </a:r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関係にある企業として</a:t>
            </a:r>
            <a:endParaRPr lang="en-US" altLang="ja-JP" sz="32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60208" y="1643784"/>
            <a:ext cx="7671583" cy="703387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txBody>
          <a:bodyPr vert="horz" lIns="91440" tIns="45720" rIns="9144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2400" b="1" i="1" dirty="0">
              <a:solidFill>
                <a:schemeClr val="bg1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95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3628" y="88816"/>
            <a:ext cx="17219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40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結</a:t>
            </a:r>
            <a:r>
              <a:rPr lang="ja-JP" altLang="en-US" sz="40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ja-JP" sz="40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論 </a:t>
            </a:r>
            <a:endParaRPr lang="ja-JP" altLang="ja-JP" sz="40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837627" y="2733085"/>
            <a:ext cx="8443721" cy="83197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発表の最後にこのスライドを使用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6063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</TotalTime>
  <Words>135</Words>
  <Application>Microsoft Office PowerPoint</Application>
  <PresentationFormat>ワイド画面</PresentationFormat>
  <Paragraphs>17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HGPｺﾞｼｯｸE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Win-matsumoto</cp:lastModifiedBy>
  <cp:revision>109</cp:revision>
  <cp:lastPrinted>2016-04-19T08:17:01Z</cp:lastPrinted>
  <dcterms:created xsi:type="dcterms:W3CDTF">2000-09-04T17:39:07Z</dcterms:created>
  <dcterms:modified xsi:type="dcterms:W3CDTF">2023-12-07T06:33:25Z</dcterms:modified>
</cp:coreProperties>
</file>