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6" r:id="rId2"/>
    <p:sldId id="267" r:id="rId3"/>
    <p:sldId id="268" r:id="rId4"/>
    <p:sldId id="270" r:id="rId5"/>
    <p:sldId id="269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3817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586" autoAdjust="0"/>
  </p:normalViewPr>
  <p:slideViewPr>
    <p:cSldViewPr snapToGrid="0">
      <p:cViewPr varScale="1">
        <p:scale>
          <a:sx n="100" d="100"/>
          <a:sy n="100" d="100"/>
        </p:scale>
        <p:origin x="102" y="576"/>
      </p:cViewPr>
      <p:guideLst>
        <p:guide orient="horz" pos="2856"/>
        <p:guide pos="3817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08706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5814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8472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6"/>
            <a:ext cx="12192000" cy="6857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257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"/>
          <p:cNvSpPr txBox="1"/>
          <p:nvPr/>
        </p:nvSpPr>
        <p:spPr>
          <a:xfrm>
            <a:off x="0" y="1069312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54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Title</a:t>
            </a:r>
            <a:endParaRPr kumimoji="1" lang="ja-JP" altLang="en-US" sz="5400" b="1" dirty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2"/>
          <p:cNvSpPr txBox="1"/>
          <p:nvPr/>
        </p:nvSpPr>
        <p:spPr>
          <a:xfrm>
            <a:off x="0" y="2779574"/>
            <a:ext cx="12192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First 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Name, </a:t>
            </a:r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Middle Initials</a:t>
            </a:r>
          </a:p>
          <a:p>
            <a:pPr algn="ctr"/>
            <a:r>
              <a:rPr lang="en-US" altLang="ja-JP" sz="3600" b="1" dirty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nd Surname</a:t>
            </a:r>
          </a:p>
          <a:p>
            <a:pPr algn="ctr"/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（</a:t>
            </a:r>
            <a:r>
              <a:rPr lang="en-US" altLang="ja-JP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Affiliation</a:t>
            </a:r>
            <a:r>
              <a:rPr lang="ja-JP" alt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）</a:t>
            </a:r>
            <a:endParaRPr lang="en-US" altLang="ja-JP" sz="3600" b="1" dirty="0" smtClean="0">
              <a:solidFill>
                <a:srgbClr val="002060"/>
              </a:solidFill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11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2879801" y="628766"/>
            <a:ext cx="635937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sz="2000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sz="2000" b="1" dirty="0">
              <a:solidFill>
                <a:srgbClr val="002060"/>
              </a:solidFill>
            </a:endParaRPr>
          </a:p>
          <a:p>
            <a:r>
              <a:rPr lang="en-US" altLang="ja-JP" sz="2000" b="1" dirty="0" smtClean="0">
                <a:solidFill>
                  <a:srgbClr val="002060"/>
                </a:solidFill>
              </a:rPr>
              <a:t>Use </a:t>
            </a:r>
            <a:r>
              <a:rPr lang="en-US" altLang="ja-JP" sz="2000" b="1" dirty="0">
                <a:solidFill>
                  <a:srgbClr val="002060"/>
                </a:solidFill>
              </a:rPr>
              <a:t>Form 1-A </a:t>
            </a:r>
            <a:endParaRPr lang="en-US" altLang="ja-JP" sz="2000" b="1" dirty="0" smtClean="0">
              <a:solidFill>
                <a:srgbClr val="002060"/>
              </a:solidFill>
            </a:endParaRP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there are no conflicts of interest to disclose </a:t>
            </a:r>
          </a:p>
          <a:p>
            <a:r>
              <a:rPr lang="en-US" altLang="ja-JP" sz="2000" b="1" dirty="0">
                <a:solidFill>
                  <a:srgbClr val="002060"/>
                </a:solidFill>
              </a:rPr>
              <a:t>when giving a presentation at an academic meeting</a:t>
            </a:r>
          </a:p>
          <a:p>
            <a:endParaRPr lang="en-US" altLang="ja-JP" sz="2000" b="1" dirty="0">
              <a:solidFill>
                <a:srgbClr val="00206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0" y="4135943"/>
            <a:ext cx="12192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　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authors have no financial conflicts of interest to disclose</a:t>
            </a:r>
            <a:b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concerning the presentation.</a:t>
            </a:r>
            <a:endParaRPr kumimoji="1" lang="ja-JP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14628" y="2422660"/>
            <a:ext cx="10689719" cy="1567542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0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698299" y="373580"/>
            <a:ext cx="58136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Please </a:t>
            </a:r>
            <a:r>
              <a:rPr lang="en-US" altLang="ja-JP" b="1" dirty="0">
                <a:solidFill>
                  <a:srgbClr val="002060"/>
                </a:solidFill>
              </a:rPr>
              <a:t>use the sample slide format to disclose COI status</a:t>
            </a:r>
            <a:endParaRPr lang="ja-JP" altLang="en-US" b="1" dirty="0">
              <a:solidFill>
                <a:srgbClr val="002060"/>
              </a:solidFill>
            </a:endParaRP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Use </a:t>
            </a:r>
            <a:r>
              <a:rPr lang="en-US" altLang="ja-JP" b="1" dirty="0">
                <a:solidFill>
                  <a:srgbClr val="002060"/>
                </a:solidFill>
              </a:rPr>
              <a:t>Form 1-A </a:t>
            </a:r>
          </a:p>
        </p:txBody>
      </p:sp>
      <p:sp>
        <p:nvSpPr>
          <p:cNvPr id="10" name="正方形/長方形 3"/>
          <p:cNvSpPr>
            <a:spLocks noChangeArrowheads="1"/>
          </p:cNvSpPr>
          <p:nvPr/>
        </p:nvSpPr>
        <p:spPr bwMode="auto">
          <a:xfrm>
            <a:off x="6376014" y="348458"/>
            <a:ext cx="594367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there are no conflicts of interest to disclose </a:t>
            </a:r>
          </a:p>
          <a:p>
            <a:r>
              <a:rPr lang="en-US" altLang="ja-JP" b="1" dirty="0" smtClean="0">
                <a:solidFill>
                  <a:srgbClr val="002060"/>
                </a:solidFill>
              </a:rPr>
              <a:t>when </a:t>
            </a:r>
            <a:r>
              <a:rPr lang="en-US" altLang="ja-JP" b="1" dirty="0">
                <a:solidFill>
                  <a:srgbClr val="002060"/>
                </a:solidFill>
              </a:rPr>
              <a:t>giving a presentation at an academic </a:t>
            </a:r>
            <a:r>
              <a:rPr lang="en-US" altLang="ja-JP" b="1" dirty="0" smtClean="0">
                <a:solidFill>
                  <a:srgbClr val="002060"/>
                </a:solidFill>
              </a:rPr>
              <a:t>meeting</a:t>
            </a:r>
            <a:endParaRPr lang="ja-JP" altLang="en-US" b="1" dirty="0">
              <a:solidFill>
                <a:srgbClr val="002060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374775" y="2773964"/>
            <a:ext cx="10817225" cy="335438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Use Form 1-A when you have conflicts of interest to disclose concerning a presentation. 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en-US" altLang="ja-JP" sz="2200" b="1" dirty="0" smtClean="0">
                <a:solidFill>
                  <a:srgbClr val="002060"/>
                </a:solidFill>
              </a:rPr>
              <a:t>Give the name of commercial entity involved.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①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Consultation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</a:t>
            </a:r>
          </a:p>
          <a:p>
            <a:pPr>
              <a:lnSpc>
                <a:spcPct val="6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②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stock ownership/profit: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③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patent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④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remuneration for lecture: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　　　　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⑤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manuscript fees: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⑥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trust research/joint research funds: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ja-JP" altLang="en-US" sz="1900" b="1" dirty="0" smtClean="0">
              <a:solidFill>
                <a:srgbClr val="002060"/>
              </a:solidFill>
            </a:endParaRP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⑦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scholarship fund: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 company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⑧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Affiliation with Endowed Department: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yes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（○○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pharmaceuticals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）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ja-JP" altLang="en-US" sz="1900" b="1" dirty="0" smtClean="0">
                <a:solidFill>
                  <a:srgbClr val="002060"/>
                </a:solidFill>
                <a:latin typeface="Arial" charset="0"/>
              </a:rPr>
              <a:t>⑨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Other remuneration such as gifts:</a:t>
            </a:r>
            <a:r>
              <a:rPr lang="ja-JP" altLang="en-US" sz="1900" b="1" dirty="0" smtClean="0">
                <a:solidFill>
                  <a:srgbClr val="002060"/>
                </a:solidFill>
              </a:rPr>
              <a:t>　　</a:t>
            </a:r>
            <a:r>
              <a:rPr lang="en-US" altLang="ja-JP" sz="1900" b="1" dirty="0" smtClean="0">
                <a:solidFill>
                  <a:srgbClr val="002060"/>
                </a:solidFill>
              </a:rPr>
              <a:t>none</a:t>
            </a: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  <a:p>
            <a:pPr>
              <a:lnSpc>
                <a:spcPct val="60000"/>
              </a:lnSpc>
              <a:buFontTx/>
              <a:buNone/>
            </a:pPr>
            <a:endParaRPr lang="en-US" altLang="ja-JP" sz="1900" b="1" dirty="0" smtClean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98299" y="1215810"/>
            <a:ext cx="10689719" cy="1273393"/>
          </a:xfrm>
          <a:prstGeom prst="roundRect">
            <a:avLst>
              <a:gd name="adj" fmla="val 9375"/>
            </a:avLst>
          </a:prstGeom>
          <a:solidFill>
            <a:srgbClr val="00B0F0"/>
          </a:solidFill>
        </p:spPr>
        <p:txBody>
          <a:bodyPr wrap="none" tIns="0" bIns="0" rtlCol="0" anchor="ctr" anchorCtr="0">
            <a:noAutofit/>
          </a:bodyPr>
          <a:lstStyle/>
          <a:p>
            <a:pPr algn="ctr">
              <a:lnSpc>
                <a:spcPct val="80000"/>
              </a:lnSpc>
            </a:pPr>
            <a:r>
              <a:rPr lang="en-US" altLang="ja-JP" sz="4000" b="1" dirty="0" smtClean="0">
                <a:solidFill>
                  <a:schemeClr val="bg1"/>
                </a:solidFill>
              </a:rPr>
              <a:t>The </a:t>
            </a:r>
            <a:r>
              <a:rPr lang="en-US" altLang="ja-JP" sz="4000" b="1" dirty="0">
                <a:solidFill>
                  <a:schemeClr val="bg1"/>
                </a:solidFill>
              </a:rPr>
              <a:t>Japanese Circulation Society</a:t>
            </a:r>
            <a:r>
              <a:rPr lang="en-US" altLang="ja-JP" sz="40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sz="4000" b="1" dirty="0" smtClean="0">
                <a:solidFill>
                  <a:schemeClr val="bg1"/>
                </a:solidFill>
              </a:rPr>
              <a:t>COI </a:t>
            </a:r>
            <a:r>
              <a:rPr lang="en-US" altLang="ja-JP" sz="4000" b="1" dirty="0">
                <a:solidFill>
                  <a:schemeClr val="bg1"/>
                </a:solidFill>
              </a:rPr>
              <a:t>Disclosure</a:t>
            </a:r>
            <a:r>
              <a:rPr lang="en-US" altLang="ja-JP" sz="3200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200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ja-JP" b="1" i="1" dirty="0" smtClean="0">
                <a:solidFill>
                  <a:schemeClr val="bg1"/>
                </a:solidFill>
              </a:rPr>
              <a:t>Name </a:t>
            </a:r>
            <a:r>
              <a:rPr lang="en-US" altLang="ja-JP" b="1" i="1" dirty="0">
                <a:solidFill>
                  <a:schemeClr val="bg1"/>
                </a:solidFill>
              </a:rPr>
              <a:t>of Authors </a:t>
            </a:r>
            <a:r>
              <a:rPr lang="en-US" altLang="ja-JP" b="1" i="1" dirty="0" smtClean="0">
                <a:solidFill>
                  <a:schemeClr val="bg1"/>
                </a:solidFill>
              </a:rPr>
              <a:t>: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224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890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rrowheads="1"/>
          </p:cNvSpPr>
          <p:nvPr/>
        </p:nvSpPr>
        <p:spPr bwMode="auto">
          <a:xfrm>
            <a:off x="155434" y="111312"/>
            <a:ext cx="567815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4000" b="1" dirty="0">
                <a:solidFill>
                  <a:srgbClr val="002060"/>
                </a:solidFill>
              </a:rPr>
              <a:t>Conclusions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837627" y="272466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b="1" dirty="0"/>
              <a:t>A the end of presentation, Please make sure to use this slide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94616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674</TotalTime>
  <Words>259</Words>
  <Application>Microsoft Office PowerPoint</Application>
  <PresentationFormat>ワイド画面</PresentationFormat>
  <Paragraphs>31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ＭＳ Ｐゴシック</vt:lpstr>
      <vt:lpstr>ＭＳ ゴシック</vt:lpstr>
      <vt:lpstr>游ゴシック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Win-matsumoto</cp:lastModifiedBy>
  <cp:revision>114</cp:revision>
  <cp:lastPrinted>2016-04-19T08:17:01Z</cp:lastPrinted>
  <dcterms:created xsi:type="dcterms:W3CDTF">2000-09-04T17:39:07Z</dcterms:created>
  <dcterms:modified xsi:type="dcterms:W3CDTF">2023-12-07T06:32:30Z</dcterms:modified>
</cp:coreProperties>
</file>