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7"/>
  </p:notesMasterIdLst>
  <p:handoutMasterIdLst>
    <p:handoutMasterId r:id="rId8"/>
  </p:handoutMasterIdLst>
  <p:sldIdLst>
    <p:sldId id="266" r:id="rId2"/>
    <p:sldId id="267" r:id="rId3"/>
    <p:sldId id="268" r:id="rId4"/>
    <p:sldId id="270" r:id="rId5"/>
    <p:sldId id="269" r:id="rId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1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86" autoAdjust="0"/>
  </p:normalViewPr>
  <p:slideViewPr>
    <p:cSldViewPr snapToGrid="0">
      <p:cViewPr varScale="1">
        <p:scale>
          <a:sx n="88" d="100"/>
          <a:sy n="88" d="100"/>
        </p:scale>
        <p:origin x="394" y="67"/>
      </p:cViewPr>
      <p:guideLst>
        <p:guide orient="horz" pos="2856"/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E74DE-00FB-40BD-8756-2DC1EAAF95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86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500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5CFDA-8D9F-422E-9A9A-AC65DDCF82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78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870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814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7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2F91F0-B3AA-571B-6177-AD20CA093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0" y="0"/>
            <a:ext cx="12204000" cy="68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/>
          <p:cNvSpPr txBox="1"/>
          <p:nvPr/>
        </p:nvSpPr>
        <p:spPr>
          <a:xfrm>
            <a:off x="0" y="106931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5400" b="1" dirty="0">
                <a:solidFill>
                  <a:srgbClr val="00206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Title</a:t>
            </a:r>
            <a:endParaRPr kumimoji="1" lang="ja-JP" altLang="en-US" sz="5400" b="1" dirty="0">
              <a:solidFill>
                <a:srgbClr val="00206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2"/>
          <p:cNvSpPr txBox="1"/>
          <p:nvPr/>
        </p:nvSpPr>
        <p:spPr>
          <a:xfrm>
            <a:off x="0" y="27795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First Name, Middle Initials</a:t>
            </a:r>
          </a:p>
          <a:p>
            <a:pPr algn="ctr"/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and Surname</a:t>
            </a:r>
          </a:p>
          <a:p>
            <a:pPr algn="ctr"/>
            <a:r>
              <a:rPr lang="ja-JP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Affiliation</a:t>
            </a:r>
            <a:r>
              <a:rPr lang="ja-JP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</a:t>
            </a:r>
            <a:endParaRPr lang="en-US" altLang="ja-JP" sz="3600" b="1" dirty="0">
              <a:solidFill>
                <a:srgbClr val="00206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1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3"/>
          <p:cNvSpPr>
            <a:spLocks noChangeArrowheads="1"/>
          </p:cNvSpPr>
          <p:nvPr/>
        </p:nvSpPr>
        <p:spPr bwMode="auto">
          <a:xfrm>
            <a:off x="2879801" y="628766"/>
            <a:ext cx="63593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2060"/>
                </a:solidFill>
              </a:rPr>
              <a:t>Please use the sample slide format to disclose COI status</a:t>
            </a:r>
            <a:endParaRPr lang="ja-JP" altLang="en-US" sz="2000" b="1" dirty="0">
              <a:solidFill>
                <a:srgbClr val="002060"/>
              </a:solidFill>
            </a:endParaRPr>
          </a:p>
          <a:p>
            <a:r>
              <a:rPr lang="en-US" altLang="ja-JP" sz="2000" b="1" dirty="0">
                <a:solidFill>
                  <a:srgbClr val="002060"/>
                </a:solidFill>
              </a:rPr>
              <a:t>Use Form 1-A </a:t>
            </a:r>
          </a:p>
          <a:p>
            <a:r>
              <a:rPr lang="en-US" altLang="ja-JP" sz="2000" b="1" dirty="0">
                <a:solidFill>
                  <a:srgbClr val="002060"/>
                </a:solidFill>
              </a:rPr>
              <a:t>when there are no conflicts of interest to disclose </a:t>
            </a:r>
          </a:p>
          <a:p>
            <a:r>
              <a:rPr lang="en-US" altLang="ja-JP" sz="2000" b="1" dirty="0">
                <a:solidFill>
                  <a:srgbClr val="002060"/>
                </a:solidFill>
              </a:rPr>
              <a:t>when giving a presentation at an academic meeting</a:t>
            </a:r>
          </a:p>
          <a:p>
            <a:endParaRPr lang="en-US" altLang="ja-JP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135943"/>
            <a:ext cx="12192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authors have no financial conflicts of interest to disclose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concerning the presentation.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628" y="2422660"/>
            <a:ext cx="10689719" cy="1567542"/>
          </a:xfrm>
          <a:prstGeom prst="roundRect">
            <a:avLst>
              <a:gd name="adj" fmla="val 9375"/>
            </a:avLst>
          </a:prstGeom>
          <a:solidFill>
            <a:srgbClr val="00B0F0"/>
          </a:solidFill>
        </p:spPr>
        <p:txBody>
          <a:bodyPr wrap="none" t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b="1" dirty="0">
                <a:solidFill>
                  <a:schemeClr val="bg1"/>
                </a:solidFill>
              </a:rPr>
              <a:t>The Japanese Circulation Society</a:t>
            </a:r>
            <a:br>
              <a:rPr lang="en-US" altLang="ja-JP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dirty="0">
                <a:solidFill>
                  <a:schemeClr val="bg1"/>
                </a:solidFill>
              </a:rPr>
              <a:t>COI Disclosure</a:t>
            </a:r>
            <a:br>
              <a:rPr lang="en-US" altLang="ja-JP" sz="32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b="1" i="1" dirty="0">
                <a:solidFill>
                  <a:schemeClr val="bg1"/>
                </a:solidFill>
              </a:rPr>
              <a:t>Name of Authors :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297D392-2E91-20E2-E1ED-739984FD0BB8}"/>
              </a:ext>
            </a:extLst>
          </p:cNvPr>
          <p:cNvSpPr txBox="1">
            <a:spLocks noChangeArrowheads="1"/>
          </p:cNvSpPr>
          <p:nvPr/>
        </p:nvSpPr>
        <p:spPr>
          <a:xfrm>
            <a:off x="976786" y="4418384"/>
            <a:ext cx="10482902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authors have no financial conflicts of interest to disclose concerning the presentation.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3"/>
          <p:cNvSpPr>
            <a:spLocks noChangeArrowheads="1"/>
          </p:cNvSpPr>
          <p:nvPr/>
        </p:nvSpPr>
        <p:spPr bwMode="auto">
          <a:xfrm>
            <a:off x="698299" y="373580"/>
            <a:ext cx="5813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Please use the sample slide format to disclose COI status</a:t>
            </a:r>
            <a:endParaRPr lang="ja-JP" altLang="en-US" b="1" dirty="0">
              <a:solidFill>
                <a:srgbClr val="002060"/>
              </a:solidFill>
            </a:endParaRPr>
          </a:p>
          <a:p>
            <a:r>
              <a:rPr lang="en-US" altLang="ja-JP" b="1" dirty="0">
                <a:solidFill>
                  <a:srgbClr val="002060"/>
                </a:solidFill>
              </a:rPr>
              <a:t>Use Form 1-A </a:t>
            </a:r>
          </a:p>
        </p:txBody>
      </p:sp>
      <p:sp>
        <p:nvSpPr>
          <p:cNvPr id="10" name="正方形/長方形 3"/>
          <p:cNvSpPr>
            <a:spLocks noChangeArrowheads="1"/>
          </p:cNvSpPr>
          <p:nvPr/>
        </p:nvSpPr>
        <p:spPr bwMode="auto">
          <a:xfrm>
            <a:off x="6376014" y="348458"/>
            <a:ext cx="5943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when there are no conflicts of interest to disclose </a:t>
            </a:r>
          </a:p>
          <a:p>
            <a:r>
              <a:rPr lang="en-US" altLang="ja-JP" b="1" dirty="0">
                <a:solidFill>
                  <a:srgbClr val="002060"/>
                </a:solidFill>
              </a:rPr>
              <a:t>when giving a presentation at an academic meeting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74775" y="2773964"/>
            <a:ext cx="10817225" cy="33543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ja-JP" sz="2200" b="1" dirty="0">
                <a:solidFill>
                  <a:srgbClr val="002060"/>
                </a:solidFill>
              </a:rPr>
              <a:t>Use Form 1-A when you have conflicts of interest to disclose concerning a presentation. 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ja-JP" sz="2200" b="1" dirty="0">
                <a:solidFill>
                  <a:srgbClr val="002060"/>
                </a:solidFill>
              </a:rPr>
              <a:t>Give the name of commercial entity involved.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①</a:t>
            </a:r>
            <a:r>
              <a:rPr lang="en-US" altLang="ja-JP" sz="1900" b="1" dirty="0">
                <a:solidFill>
                  <a:srgbClr val="002060"/>
                </a:solidFill>
              </a:rPr>
              <a:t>Consultation fees: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②</a:t>
            </a:r>
            <a:r>
              <a:rPr lang="en-US" altLang="ja-JP" sz="1900" b="1" dirty="0">
                <a:solidFill>
                  <a:srgbClr val="002060"/>
                </a:solidFill>
              </a:rPr>
              <a:t>stock ownership/profit:</a:t>
            </a:r>
            <a:r>
              <a:rPr lang="ja-JP" altLang="en-US" sz="1900" b="1" dirty="0">
                <a:solidFill>
                  <a:srgbClr val="002060"/>
                </a:solidFill>
              </a:rPr>
              <a:t>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③</a:t>
            </a:r>
            <a:r>
              <a:rPr lang="en-US" altLang="ja-JP" sz="1900" b="1" dirty="0">
                <a:solidFill>
                  <a:srgbClr val="002060"/>
                </a:solidFill>
              </a:rPr>
              <a:t>patent fees: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　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④</a:t>
            </a:r>
            <a:r>
              <a:rPr lang="en-US" altLang="ja-JP" sz="1900" b="1" dirty="0">
                <a:solidFill>
                  <a:srgbClr val="002060"/>
                </a:solidFill>
              </a:rPr>
              <a:t>remuneration for lecture: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　　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⑤</a:t>
            </a:r>
            <a:r>
              <a:rPr lang="en-US" altLang="ja-JP" sz="1900" b="1" dirty="0">
                <a:solidFill>
                  <a:srgbClr val="002060"/>
                </a:solidFill>
              </a:rPr>
              <a:t>manuscript fees:</a:t>
            </a:r>
            <a:r>
              <a:rPr lang="ja-JP" altLang="en-US" sz="1900" b="1" dirty="0">
                <a:solidFill>
                  <a:srgbClr val="002060"/>
                </a:solidFill>
              </a:rPr>
              <a:t>　　　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 company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⑥</a:t>
            </a:r>
            <a:r>
              <a:rPr lang="en-US" altLang="ja-JP" sz="1900" b="1" dirty="0">
                <a:solidFill>
                  <a:srgbClr val="002060"/>
                </a:solidFill>
              </a:rPr>
              <a:t>trust research/joint research funds:</a:t>
            </a:r>
            <a:r>
              <a:rPr lang="ja-JP" altLang="en-US" sz="1900" b="1" dirty="0">
                <a:solidFill>
                  <a:srgbClr val="002060"/>
                </a:solidFill>
              </a:rPr>
              <a:t>　　　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 company</a:t>
            </a:r>
            <a:endParaRPr lang="ja-JP" altLang="en-US" sz="1900" b="1" dirty="0">
              <a:solidFill>
                <a:srgbClr val="002060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⑦</a:t>
            </a:r>
            <a:r>
              <a:rPr lang="en-US" altLang="ja-JP" sz="1900" b="1" dirty="0">
                <a:solidFill>
                  <a:srgbClr val="002060"/>
                </a:solidFill>
              </a:rPr>
              <a:t>scholarship fund:</a:t>
            </a:r>
            <a:r>
              <a:rPr lang="ja-JP" altLang="en-US" sz="1900" b="1" dirty="0">
                <a:solidFill>
                  <a:srgbClr val="002060"/>
                </a:solidFill>
              </a:rPr>
              <a:t>　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 company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⑧</a:t>
            </a:r>
            <a:r>
              <a:rPr lang="en-US" altLang="ja-JP" sz="1900" b="1" dirty="0">
                <a:solidFill>
                  <a:srgbClr val="002060"/>
                </a:solidFill>
              </a:rPr>
              <a:t>Affiliation with Endowed Department:</a:t>
            </a:r>
            <a:r>
              <a:rPr lang="ja-JP" altLang="en-US" sz="1900" b="1" dirty="0">
                <a:solidFill>
                  <a:srgbClr val="002060"/>
                </a:solidFill>
              </a:rPr>
              <a:t>　　</a:t>
            </a:r>
            <a:r>
              <a:rPr lang="en-US" altLang="ja-JP" sz="1900" b="1" dirty="0">
                <a:solidFill>
                  <a:srgbClr val="002060"/>
                </a:solidFill>
              </a:rPr>
              <a:t>yes</a:t>
            </a:r>
            <a:r>
              <a:rPr lang="ja-JP" altLang="en-US" sz="1900" b="1" dirty="0">
                <a:solidFill>
                  <a:srgbClr val="002060"/>
                </a:solidFill>
              </a:rPr>
              <a:t>（○○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pharmaceuticals</a:t>
            </a:r>
            <a:r>
              <a:rPr lang="ja-JP" altLang="en-US" sz="1900" b="1" dirty="0">
                <a:solidFill>
                  <a:srgbClr val="002060"/>
                </a:solidFill>
              </a:rPr>
              <a:t>）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⑨</a:t>
            </a:r>
            <a:r>
              <a:rPr lang="en-US" altLang="ja-JP" sz="1900" b="1" dirty="0">
                <a:solidFill>
                  <a:srgbClr val="002060"/>
                </a:solidFill>
              </a:rPr>
              <a:t>Other remuneration such as gifts:</a:t>
            </a:r>
            <a:r>
              <a:rPr lang="ja-JP" altLang="en-US" sz="1900" b="1" dirty="0">
                <a:solidFill>
                  <a:srgbClr val="002060"/>
                </a:solidFill>
              </a:rPr>
              <a:t>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299" y="1215810"/>
            <a:ext cx="10689719" cy="1273393"/>
          </a:xfrm>
          <a:prstGeom prst="roundRect">
            <a:avLst>
              <a:gd name="adj" fmla="val 9375"/>
            </a:avLst>
          </a:prstGeom>
          <a:solidFill>
            <a:srgbClr val="00B0F0"/>
          </a:solidFill>
        </p:spPr>
        <p:txBody>
          <a:bodyPr wrap="none" t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b="1" dirty="0">
                <a:solidFill>
                  <a:schemeClr val="bg1"/>
                </a:solidFill>
              </a:rPr>
              <a:t>The Japanese Circulation Society</a:t>
            </a:r>
            <a:br>
              <a:rPr lang="en-US" altLang="ja-JP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dirty="0">
                <a:solidFill>
                  <a:schemeClr val="bg1"/>
                </a:solidFill>
              </a:rPr>
              <a:t>COI Disclosure</a:t>
            </a:r>
            <a:br>
              <a:rPr lang="en-US" altLang="ja-JP" sz="32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b="1" i="1" dirty="0">
                <a:solidFill>
                  <a:schemeClr val="bg1"/>
                </a:solidFill>
              </a:rPr>
              <a:t>Name of Authors :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2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9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155434" y="111312"/>
            <a:ext cx="5678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837627" y="2724665"/>
            <a:ext cx="8443721" cy="83197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A the end of presentation, Please make sure to use this slide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461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236</Words>
  <Application>Microsoft Office PowerPoint</Application>
  <PresentationFormat>ワイド画面</PresentationFormat>
  <Paragraphs>33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Heart Failure Society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Alexander Yano</dc:creator>
  <cp:lastModifiedBy>Hanae Kito</cp:lastModifiedBy>
  <cp:revision>117</cp:revision>
  <cp:lastPrinted>2016-04-19T08:17:01Z</cp:lastPrinted>
  <dcterms:created xsi:type="dcterms:W3CDTF">2000-09-04T17:39:07Z</dcterms:created>
  <dcterms:modified xsi:type="dcterms:W3CDTF">2025-02-18T05:25:22Z</dcterms:modified>
</cp:coreProperties>
</file>