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76" r:id="rId2"/>
  </p:sldIdLst>
  <p:sldSz cx="9540875" cy="7021513"/>
  <p:notesSz cx="9939338" cy="6807200"/>
  <p:defaultTextStyle>
    <a:defPPr>
      <a:defRPr lang="ja-JP"/>
    </a:defPPr>
    <a:lvl1pPr algn="l" rtl="0" eaLnBrk="0" fontAlgn="base" hangingPunct="0">
      <a:spcBef>
        <a:spcPct val="0"/>
      </a:spcBef>
      <a:spcAft>
        <a:spcPct val="0"/>
      </a:spcAft>
      <a:defRPr kumimoji="1" sz="2300" b="1" kern="1200">
        <a:solidFill>
          <a:schemeClr val="tx1"/>
        </a:solidFill>
        <a:latin typeface="Arial" panose="020B0604020202020204" pitchFamily="34" charset="0"/>
        <a:ea typeface="HGP創英角ｺﾞｼｯｸUB" panose="020B0900000000000000" pitchFamily="50" charset="-128"/>
        <a:cs typeface="+mn-cs"/>
      </a:defRPr>
    </a:lvl1pPr>
    <a:lvl2pPr marL="457200" algn="l" rtl="0" eaLnBrk="0" fontAlgn="base" hangingPunct="0">
      <a:spcBef>
        <a:spcPct val="0"/>
      </a:spcBef>
      <a:spcAft>
        <a:spcPct val="0"/>
      </a:spcAft>
      <a:defRPr kumimoji="1" sz="2300" b="1" kern="1200">
        <a:solidFill>
          <a:schemeClr val="tx1"/>
        </a:solidFill>
        <a:latin typeface="Arial" panose="020B0604020202020204" pitchFamily="34" charset="0"/>
        <a:ea typeface="HGP創英角ｺﾞｼｯｸUB" panose="020B0900000000000000" pitchFamily="50" charset="-128"/>
        <a:cs typeface="+mn-cs"/>
      </a:defRPr>
    </a:lvl2pPr>
    <a:lvl3pPr marL="914400" algn="l" rtl="0" eaLnBrk="0" fontAlgn="base" hangingPunct="0">
      <a:spcBef>
        <a:spcPct val="0"/>
      </a:spcBef>
      <a:spcAft>
        <a:spcPct val="0"/>
      </a:spcAft>
      <a:defRPr kumimoji="1" sz="2300" b="1" kern="1200">
        <a:solidFill>
          <a:schemeClr val="tx1"/>
        </a:solidFill>
        <a:latin typeface="Arial" panose="020B0604020202020204" pitchFamily="34" charset="0"/>
        <a:ea typeface="HGP創英角ｺﾞｼｯｸUB" panose="020B0900000000000000" pitchFamily="50" charset="-128"/>
        <a:cs typeface="+mn-cs"/>
      </a:defRPr>
    </a:lvl3pPr>
    <a:lvl4pPr marL="1371600" algn="l" rtl="0" eaLnBrk="0" fontAlgn="base" hangingPunct="0">
      <a:spcBef>
        <a:spcPct val="0"/>
      </a:spcBef>
      <a:spcAft>
        <a:spcPct val="0"/>
      </a:spcAft>
      <a:defRPr kumimoji="1" sz="2300" b="1" kern="1200">
        <a:solidFill>
          <a:schemeClr val="tx1"/>
        </a:solidFill>
        <a:latin typeface="Arial" panose="020B0604020202020204" pitchFamily="34" charset="0"/>
        <a:ea typeface="HGP創英角ｺﾞｼｯｸUB" panose="020B0900000000000000" pitchFamily="50" charset="-128"/>
        <a:cs typeface="+mn-cs"/>
      </a:defRPr>
    </a:lvl4pPr>
    <a:lvl5pPr marL="1828800" algn="l" rtl="0" eaLnBrk="0" fontAlgn="base" hangingPunct="0">
      <a:spcBef>
        <a:spcPct val="0"/>
      </a:spcBef>
      <a:spcAft>
        <a:spcPct val="0"/>
      </a:spcAft>
      <a:defRPr kumimoji="1" sz="2300" b="1" kern="1200">
        <a:solidFill>
          <a:schemeClr val="tx1"/>
        </a:solidFill>
        <a:latin typeface="Arial" panose="020B0604020202020204" pitchFamily="34" charset="0"/>
        <a:ea typeface="HGP創英角ｺﾞｼｯｸUB" panose="020B0900000000000000" pitchFamily="50" charset="-128"/>
        <a:cs typeface="+mn-cs"/>
      </a:defRPr>
    </a:lvl5pPr>
    <a:lvl6pPr marL="2286000" algn="l" defTabSz="914400" rtl="0" eaLnBrk="1" latinLnBrk="0" hangingPunct="1">
      <a:defRPr kumimoji="1" sz="2300" b="1" kern="1200">
        <a:solidFill>
          <a:schemeClr val="tx1"/>
        </a:solidFill>
        <a:latin typeface="Arial" panose="020B0604020202020204" pitchFamily="34" charset="0"/>
        <a:ea typeface="HGP創英角ｺﾞｼｯｸUB" panose="020B0900000000000000" pitchFamily="50" charset="-128"/>
        <a:cs typeface="+mn-cs"/>
      </a:defRPr>
    </a:lvl6pPr>
    <a:lvl7pPr marL="2743200" algn="l" defTabSz="914400" rtl="0" eaLnBrk="1" latinLnBrk="0" hangingPunct="1">
      <a:defRPr kumimoji="1" sz="2300" b="1" kern="1200">
        <a:solidFill>
          <a:schemeClr val="tx1"/>
        </a:solidFill>
        <a:latin typeface="Arial" panose="020B0604020202020204" pitchFamily="34" charset="0"/>
        <a:ea typeface="HGP創英角ｺﾞｼｯｸUB" panose="020B0900000000000000" pitchFamily="50" charset="-128"/>
        <a:cs typeface="+mn-cs"/>
      </a:defRPr>
    </a:lvl7pPr>
    <a:lvl8pPr marL="3200400" algn="l" defTabSz="914400" rtl="0" eaLnBrk="1" latinLnBrk="0" hangingPunct="1">
      <a:defRPr kumimoji="1" sz="2300" b="1" kern="1200">
        <a:solidFill>
          <a:schemeClr val="tx1"/>
        </a:solidFill>
        <a:latin typeface="Arial" panose="020B0604020202020204" pitchFamily="34" charset="0"/>
        <a:ea typeface="HGP創英角ｺﾞｼｯｸUB" panose="020B0900000000000000" pitchFamily="50" charset="-128"/>
        <a:cs typeface="+mn-cs"/>
      </a:defRPr>
    </a:lvl8pPr>
    <a:lvl9pPr marL="3657600" algn="l" defTabSz="914400" rtl="0" eaLnBrk="1" latinLnBrk="0" hangingPunct="1">
      <a:defRPr kumimoji="1" sz="2300" b="1" kern="1200">
        <a:solidFill>
          <a:schemeClr val="tx1"/>
        </a:solidFill>
        <a:latin typeface="Arial" panose="020B0604020202020204" pitchFamily="34" charset="0"/>
        <a:ea typeface="HGP創英角ｺﾞｼｯｸUB" panose="020B0900000000000000" pitchFamily="50" charset="-128"/>
        <a:cs typeface="+mn-cs"/>
      </a:defRPr>
    </a:lvl9pPr>
  </p:defaultTextStyle>
  <p:extLst>
    <p:ext uri="{EFAFB233-063F-42B5-8137-9DF3F51BA10A}">
      <p15:sldGuideLst xmlns:p15="http://schemas.microsoft.com/office/powerpoint/2012/main">
        <p15:guide id="1" orient="horz" pos="2211">
          <p15:clr>
            <a:srgbClr val="A4A3A4"/>
          </p15:clr>
        </p15:guide>
        <p15:guide id="2" pos="300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1968B3"/>
    <a:srgbClr val="CCFF99"/>
    <a:srgbClr val="FFFF99"/>
    <a:srgbClr val="FF6600"/>
    <a:srgbClr val="F200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41" autoAdjust="0"/>
    <p:restoredTop sz="94660"/>
  </p:normalViewPr>
  <p:slideViewPr>
    <p:cSldViewPr snapToGrid="0" showGuides="1">
      <p:cViewPr varScale="1">
        <p:scale>
          <a:sx n="102" d="100"/>
          <a:sy n="102" d="100"/>
        </p:scale>
        <p:origin x="1884" y="108"/>
      </p:cViewPr>
      <p:guideLst>
        <p:guide orient="horz" pos="2211"/>
        <p:guide pos="3006"/>
      </p:guideLst>
    </p:cSldViewPr>
  </p:slideViewPr>
  <p:notesTextViewPr>
    <p:cViewPr>
      <p:scale>
        <a:sx n="75" d="100"/>
        <a:sy n="75"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283FBA83-0F80-5623-2471-10F698069435}"/>
              </a:ext>
            </a:extLst>
          </p:cNvPr>
          <p:cNvSpPr>
            <a:spLocks noGrp="1" noChangeArrowheads="1"/>
          </p:cNvSpPr>
          <p:nvPr>
            <p:ph type="hdr" sz="quarter"/>
          </p:nvPr>
        </p:nvSpPr>
        <p:spPr bwMode="auto">
          <a:xfrm>
            <a:off x="0" y="0"/>
            <a:ext cx="4306888" cy="341313"/>
          </a:xfrm>
          <a:prstGeom prst="rect">
            <a:avLst/>
          </a:prstGeom>
          <a:noFill/>
          <a:ln>
            <a:noFill/>
          </a:ln>
          <a:effectLst/>
        </p:spPr>
        <p:txBody>
          <a:bodyPr vert="horz" wrap="square" lIns="88300" tIns="44151" rIns="88300" bIns="44151" numCol="1" anchor="t" anchorCtr="0" compatLnSpc="1">
            <a:prstTxWarp prst="textNoShape">
              <a:avLst/>
            </a:prstTxWarp>
          </a:bodyPr>
          <a:lstStyle>
            <a:lvl1pPr algn="l" defTabSz="882240" eaLnBrk="1" hangingPunct="1">
              <a:defRPr sz="1200" b="0">
                <a:latin typeface="Arial" charset="0"/>
                <a:ea typeface="ＭＳ Ｐゴシック" pitchFamily="50" charset="-128"/>
              </a:defRPr>
            </a:lvl1pPr>
          </a:lstStyle>
          <a:p>
            <a:pPr>
              <a:defRPr/>
            </a:pPr>
            <a:endParaRPr lang="en-US" altLang="ja-JP"/>
          </a:p>
        </p:txBody>
      </p:sp>
      <p:sp>
        <p:nvSpPr>
          <p:cNvPr id="39939" name="Rectangle 3">
            <a:extLst>
              <a:ext uri="{FF2B5EF4-FFF2-40B4-BE49-F238E27FC236}">
                <a16:creationId xmlns:a16="http://schemas.microsoft.com/office/drawing/2014/main" id="{2037C62C-D6D4-9F08-D27A-78F4ADC99D4F}"/>
              </a:ext>
            </a:extLst>
          </p:cNvPr>
          <p:cNvSpPr>
            <a:spLocks noGrp="1" noChangeArrowheads="1"/>
          </p:cNvSpPr>
          <p:nvPr>
            <p:ph type="dt" sz="quarter" idx="1"/>
          </p:nvPr>
        </p:nvSpPr>
        <p:spPr bwMode="auto">
          <a:xfrm>
            <a:off x="5630863" y="0"/>
            <a:ext cx="4306887" cy="341313"/>
          </a:xfrm>
          <a:prstGeom prst="rect">
            <a:avLst/>
          </a:prstGeom>
          <a:noFill/>
          <a:ln>
            <a:noFill/>
          </a:ln>
          <a:effectLst/>
        </p:spPr>
        <p:txBody>
          <a:bodyPr vert="horz" wrap="square" lIns="88300" tIns="44151" rIns="88300" bIns="44151" numCol="1" anchor="t" anchorCtr="0" compatLnSpc="1">
            <a:prstTxWarp prst="textNoShape">
              <a:avLst/>
            </a:prstTxWarp>
          </a:bodyPr>
          <a:lstStyle>
            <a:lvl1pPr algn="r" defTabSz="882240" eaLnBrk="1" hangingPunct="1">
              <a:defRPr sz="1200" b="0">
                <a:latin typeface="Arial" charset="0"/>
                <a:ea typeface="ＭＳ Ｐゴシック" pitchFamily="50" charset="-128"/>
              </a:defRPr>
            </a:lvl1pPr>
          </a:lstStyle>
          <a:p>
            <a:pPr>
              <a:defRPr/>
            </a:pPr>
            <a:endParaRPr lang="en-US" altLang="ja-JP"/>
          </a:p>
        </p:txBody>
      </p:sp>
      <p:sp>
        <p:nvSpPr>
          <p:cNvPr id="39940" name="Rectangle 4">
            <a:extLst>
              <a:ext uri="{FF2B5EF4-FFF2-40B4-BE49-F238E27FC236}">
                <a16:creationId xmlns:a16="http://schemas.microsoft.com/office/drawing/2014/main" id="{15A69B9A-51FB-083F-A9D4-03543B94DE74}"/>
              </a:ext>
            </a:extLst>
          </p:cNvPr>
          <p:cNvSpPr>
            <a:spLocks noGrp="1" noChangeArrowheads="1"/>
          </p:cNvSpPr>
          <p:nvPr>
            <p:ph type="ftr" sz="quarter" idx="2"/>
          </p:nvPr>
        </p:nvSpPr>
        <p:spPr bwMode="auto">
          <a:xfrm>
            <a:off x="0" y="6465888"/>
            <a:ext cx="4306888" cy="339725"/>
          </a:xfrm>
          <a:prstGeom prst="rect">
            <a:avLst/>
          </a:prstGeom>
          <a:noFill/>
          <a:ln>
            <a:noFill/>
          </a:ln>
          <a:effectLst/>
        </p:spPr>
        <p:txBody>
          <a:bodyPr vert="horz" wrap="square" lIns="88300" tIns="44151" rIns="88300" bIns="44151" numCol="1" anchor="b" anchorCtr="0" compatLnSpc="1">
            <a:prstTxWarp prst="textNoShape">
              <a:avLst/>
            </a:prstTxWarp>
          </a:bodyPr>
          <a:lstStyle>
            <a:lvl1pPr algn="l" defTabSz="882240" eaLnBrk="1" hangingPunct="1">
              <a:defRPr sz="1200" b="0">
                <a:latin typeface="Arial" charset="0"/>
                <a:ea typeface="ＭＳ Ｐゴシック" pitchFamily="50" charset="-128"/>
              </a:defRPr>
            </a:lvl1pPr>
          </a:lstStyle>
          <a:p>
            <a:pPr>
              <a:defRPr/>
            </a:pPr>
            <a:endParaRPr lang="en-US" altLang="ja-JP"/>
          </a:p>
        </p:txBody>
      </p:sp>
      <p:sp>
        <p:nvSpPr>
          <p:cNvPr id="39941" name="Rectangle 5">
            <a:extLst>
              <a:ext uri="{FF2B5EF4-FFF2-40B4-BE49-F238E27FC236}">
                <a16:creationId xmlns:a16="http://schemas.microsoft.com/office/drawing/2014/main" id="{83E1E4FC-23F8-2E6D-C6F7-6B6A4125098F}"/>
              </a:ext>
            </a:extLst>
          </p:cNvPr>
          <p:cNvSpPr>
            <a:spLocks noGrp="1" noChangeArrowheads="1"/>
          </p:cNvSpPr>
          <p:nvPr>
            <p:ph type="sldNum" sz="quarter" idx="3"/>
          </p:nvPr>
        </p:nvSpPr>
        <p:spPr bwMode="auto">
          <a:xfrm>
            <a:off x="5630863" y="6465888"/>
            <a:ext cx="4306887" cy="339725"/>
          </a:xfrm>
          <a:prstGeom prst="rect">
            <a:avLst/>
          </a:prstGeom>
          <a:noFill/>
          <a:ln>
            <a:noFill/>
          </a:ln>
          <a:effectLst/>
        </p:spPr>
        <p:txBody>
          <a:bodyPr vert="horz" wrap="square" lIns="88300" tIns="44151" rIns="88300" bIns="44151" numCol="1" anchor="b" anchorCtr="0" compatLnSpc="1">
            <a:prstTxWarp prst="textNoShape">
              <a:avLst/>
            </a:prstTxWarp>
          </a:bodyPr>
          <a:lstStyle>
            <a:lvl1pPr algn="r" defTabSz="880334" eaLnBrk="1" hangingPunct="1">
              <a:defRPr sz="1200" b="0">
                <a:ea typeface="ＭＳ Ｐゴシック" panose="020B0600070205080204" pitchFamily="50" charset="-128"/>
              </a:defRPr>
            </a:lvl1pPr>
          </a:lstStyle>
          <a:p>
            <a:pPr>
              <a:defRPr/>
            </a:pPr>
            <a:fld id="{67E9FDA9-D687-43A4-988A-5AD21568474F}"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428EE98-712D-FBF4-4D92-D2088232A8FE}"/>
              </a:ext>
            </a:extLst>
          </p:cNvPr>
          <p:cNvSpPr>
            <a:spLocks noGrp="1"/>
          </p:cNvSpPr>
          <p:nvPr>
            <p:ph type="hdr" sz="quarter"/>
          </p:nvPr>
        </p:nvSpPr>
        <p:spPr>
          <a:xfrm>
            <a:off x="0" y="0"/>
            <a:ext cx="4306888" cy="339725"/>
          </a:xfrm>
          <a:prstGeom prst="rect">
            <a:avLst/>
          </a:prstGeom>
        </p:spPr>
        <p:txBody>
          <a:bodyPr vert="horz" lIns="91424" tIns="45712" rIns="91424" bIns="45712" rtlCol="0"/>
          <a:lstStyle>
            <a:lvl1pPr algn="l" eaLnBrk="1" hangingPunct="1">
              <a:defRPr sz="1200">
                <a:latin typeface="Arial" charset="0"/>
              </a:defRPr>
            </a:lvl1pPr>
          </a:lstStyle>
          <a:p>
            <a:pPr>
              <a:defRPr/>
            </a:pPr>
            <a:endParaRPr lang="ja-JP" altLang="en-US"/>
          </a:p>
        </p:txBody>
      </p:sp>
      <p:sp>
        <p:nvSpPr>
          <p:cNvPr id="3" name="日付プレースホルダー 2">
            <a:extLst>
              <a:ext uri="{FF2B5EF4-FFF2-40B4-BE49-F238E27FC236}">
                <a16:creationId xmlns:a16="http://schemas.microsoft.com/office/drawing/2014/main" id="{F04FC4D0-3E77-40F5-6645-B1DBDE5A2906}"/>
              </a:ext>
            </a:extLst>
          </p:cNvPr>
          <p:cNvSpPr>
            <a:spLocks noGrp="1"/>
          </p:cNvSpPr>
          <p:nvPr>
            <p:ph type="dt" idx="1"/>
          </p:nvPr>
        </p:nvSpPr>
        <p:spPr>
          <a:xfrm>
            <a:off x="5629275" y="0"/>
            <a:ext cx="4308475" cy="339725"/>
          </a:xfrm>
          <a:prstGeom prst="rect">
            <a:avLst/>
          </a:prstGeom>
        </p:spPr>
        <p:txBody>
          <a:bodyPr vert="horz" lIns="91424" tIns="45712" rIns="91424" bIns="45712" rtlCol="0"/>
          <a:lstStyle>
            <a:lvl1pPr algn="r" eaLnBrk="1" hangingPunct="1">
              <a:defRPr sz="1200">
                <a:latin typeface="Arial" charset="0"/>
              </a:defRPr>
            </a:lvl1pPr>
          </a:lstStyle>
          <a:p>
            <a:pPr>
              <a:defRPr/>
            </a:pPr>
            <a:fld id="{01275C11-8B33-4A5B-A614-47977B39F986}" type="datetimeFigureOut">
              <a:rPr lang="ja-JP" altLang="en-US"/>
              <a:pPr>
                <a:defRPr/>
              </a:pPr>
              <a:t>2025/11/11</a:t>
            </a:fld>
            <a:endParaRPr lang="ja-JP" altLang="en-US"/>
          </a:p>
        </p:txBody>
      </p:sp>
      <p:sp>
        <p:nvSpPr>
          <p:cNvPr id="4" name="スライド イメージ プレースホルダー 3">
            <a:extLst>
              <a:ext uri="{FF2B5EF4-FFF2-40B4-BE49-F238E27FC236}">
                <a16:creationId xmlns:a16="http://schemas.microsoft.com/office/drawing/2014/main" id="{58F85DA1-22A5-64DC-7C9E-442E69584F9E}"/>
              </a:ext>
            </a:extLst>
          </p:cNvPr>
          <p:cNvSpPr>
            <a:spLocks noGrp="1" noRot="1" noChangeAspect="1"/>
          </p:cNvSpPr>
          <p:nvPr>
            <p:ph type="sldImg" idx="2"/>
          </p:nvPr>
        </p:nvSpPr>
        <p:spPr>
          <a:xfrm>
            <a:off x="3236913" y="511175"/>
            <a:ext cx="3467100" cy="2552700"/>
          </a:xfrm>
          <a:prstGeom prst="rect">
            <a:avLst/>
          </a:prstGeom>
          <a:noFill/>
          <a:ln w="12700">
            <a:solidFill>
              <a:prstClr val="black"/>
            </a:solidFill>
          </a:ln>
        </p:spPr>
        <p:txBody>
          <a:bodyPr vert="horz" lIns="91424" tIns="45712" rIns="91424" bIns="45712"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356D99DB-CB6F-551C-8CD6-6A2FFE466647}"/>
              </a:ext>
            </a:extLst>
          </p:cNvPr>
          <p:cNvSpPr>
            <a:spLocks noGrp="1"/>
          </p:cNvSpPr>
          <p:nvPr>
            <p:ph type="body" sz="quarter" idx="3"/>
          </p:nvPr>
        </p:nvSpPr>
        <p:spPr>
          <a:xfrm>
            <a:off x="993775" y="3233738"/>
            <a:ext cx="7951788" cy="3062287"/>
          </a:xfrm>
          <a:prstGeom prst="rect">
            <a:avLst/>
          </a:prstGeom>
        </p:spPr>
        <p:txBody>
          <a:bodyPr vert="horz" lIns="91424" tIns="45712" rIns="91424" bIns="45712"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D8B61829-B1ED-8C9E-226C-38F726297D32}"/>
              </a:ext>
            </a:extLst>
          </p:cNvPr>
          <p:cNvSpPr>
            <a:spLocks noGrp="1"/>
          </p:cNvSpPr>
          <p:nvPr>
            <p:ph type="ftr" sz="quarter" idx="4"/>
          </p:nvPr>
        </p:nvSpPr>
        <p:spPr>
          <a:xfrm>
            <a:off x="0" y="6465888"/>
            <a:ext cx="4306888" cy="339725"/>
          </a:xfrm>
          <a:prstGeom prst="rect">
            <a:avLst/>
          </a:prstGeom>
        </p:spPr>
        <p:txBody>
          <a:bodyPr vert="horz" lIns="91424" tIns="45712" rIns="91424" bIns="45712" rtlCol="0" anchor="b"/>
          <a:lstStyle>
            <a:lvl1pPr algn="l" eaLnBrk="1" hangingPunct="1">
              <a:defRPr sz="1200">
                <a:latin typeface="Arial" charset="0"/>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1BB514CA-4571-5465-2D7C-DA731736B919}"/>
              </a:ext>
            </a:extLst>
          </p:cNvPr>
          <p:cNvSpPr>
            <a:spLocks noGrp="1"/>
          </p:cNvSpPr>
          <p:nvPr>
            <p:ph type="sldNum" sz="quarter" idx="5"/>
          </p:nvPr>
        </p:nvSpPr>
        <p:spPr>
          <a:xfrm>
            <a:off x="5629275" y="6465888"/>
            <a:ext cx="4308475" cy="339725"/>
          </a:xfrm>
          <a:prstGeom prst="rect">
            <a:avLst/>
          </a:prstGeom>
        </p:spPr>
        <p:txBody>
          <a:bodyPr vert="horz" wrap="square" lIns="91424" tIns="45712" rIns="91424" bIns="45712" numCol="1" anchor="b" anchorCtr="0" compatLnSpc="1">
            <a:prstTxWarp prst="textNoShape">
              <a:avLst/>
            </a:prstTxWarp>
          </a:bodyPr>
          <a:lstStyle>
            <a:lvl1pPr algn="r" eaLnBrk="1" hangingPunct="1">
              <a:defRPr sz="1200"/>
            </a:lvl1pPr>
          </a:lstStyle>
          <a:p>
            <a:pPr>
              <a:defRPr/>
            </a:pPr>
            <a:fld id="{59D3284D-34A5-42E0-A42A-A1C0C8932A6D}"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スライド イメージ プレースホルダー 1">
            <a:extLst>
              <a:ext uri="{FF2B5EF4-FFF2-40B4-BE49-F238E27FC236}">
                <a16:creationId xmlns:a16="http://schemas.microsoft.com/office/drawing/2014/main" id="{397D89D8-B33A-4A4D-B6B7-294103E8807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ノート プレースホルダー 2">
            <a:extLst>
              <a:ext uri="{FF2B5EF4-FFF2-40B4-BE49-F238E27FC236}">
                <a16:creationId xmlns:a16="http://schemas.microsoft.com/office/drawing/2014/main" id="{1D222B46-B4F0-B69E-E004-A97052E3FF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a:p>
        </p:txBody>
      </p:sp>
      <p:sp>
        <p:nvSpPr>
          <p:cNvPr id="5124" name="スライド番号プレースホルダー 3">
            <a:extLst>
              <a:ext uri="{FF2B5EF4-FFF2-40B4-BE49-F238E27FC236}">
                <a16:creationId xmlns:a16="http://schemas.microsoft.com/office/drawing/2014/main" id="{2B249C0C-D0A7-F3C5-58F8-E127B573C29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300" b="1">
                <a:solidFill>
                  <a:schemeClr val="tx1"/>
                </a:solidFill>
                <a:latin typeface="Arial" panose="020B0604020202020204" pitchFamily="34" charset="0"/>
                <a:ea typeface="HGP創英角ｺﾞｼｯｸUB" panose="020B0900000000000000" pitchFamily="50" charset="-128"/>
              </a:defRPr>
            </a:lvl1pPr>
            <a:lvl2pPr marL="741363" indent="-284163">
              <a:defRPr kumimoji="1" sz="2300" b="1">
                <a:solidFill>
                  <a:schemeClr val="tx1"/>
                </a:solidFill>
                <a:latin typeface="Arial" panose="020B0604020202020204" pitchFamily="34" charset="0"/>
                <a:ea typeface="HGP創英角ｺﾞｼｯｸUB" panose="020B0900000000000000" pitchFamily="50" charset="-128"/>
              </a:defRPr>
            </a:lvl2pPr>
            <a:lvl3pPr marL="1141413" indent="-227013">
              <a:defRPr kumimoji="1" sz="2300" b="1">
                <a:solidFill>
                  <a:schemeClr val="tx1"/>
                </a:solidFill>
                <a:latin typeface="Arial" panose="020B0604020202020204" pitchFamily="34" charset="0"/>
                <a:ea typeface="HGP創英角ｺﾞｼｯｸUB" panose="020B0900000000000000" pitchFamily="50" charset="-128"/>
              </a:defRPr>
            </a:lvl3pPr>
            <a:lvl4pPr marL="1598613" indent="-227013">
              <a:defRPr kumimoji="1" sz="2300" b="1">
                <a:solidFill>
                  <a:schemeClr val="tx1"/>
                </a:solidFill>
                <a:latin typeface="Arial" panose="020B0604020202020204" pitchFamily="34" charset="0"/>
                <a:ea typeface="HGP創英角ｺﾞｼｯｸUB" panose="020B0900000000000000" pitchFamily="50" charset="-128"/>
              </a:defRPr>
            </a:lvl4pPr>
            <a:lvl5pPr marL="2055813" indent="-227013">
              <a:defRPr kumimoji="1" sz="2300" b="1">
                <a:solidFill>
                  <a:schemeClr val="tx1"/>
                </a:solidFill>
                <a:latin typeface="Arial" panose="020B0604020202020204" pitchFamily="34" charset="0"/>
                <a:ea typeface="HGP創英角ｺﾞｼｯｸUB" panose="020B0900000000000000" pitchFamily="50" charset="-128"/>
              </a:defRPr>
            </a:lvl5pPr>
            <a:lvl6pPr marL="2513013" indent="-227013"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6pPr>
            <a:lvl7pPr marL="2970213" indent="-227013"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7pPr>
            <a:lvl8pPr marL="3427413" indent="-227013"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8pPr>
            <a:lvl9pPr marL="3884613" indent="-227013"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9pPr>
          </a:lstStyle>
          <a:p>
            <a:fld id="{AFBB6898-44A6-4E0D-A15B-9C703AC36716}" type="slidenum">
              <a:rPr lang="ja-JP" altLang="en-US" sz="1200" smtClean="0"/>
              <a:pPr/>
              <a:t>1</a:t>
            </a:fld>
            <a:endParaRPr lang="ja-JP"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15963" y="2181225"/>
            <a:ext cx="8108950" cy="1504950"/>
          </a:xfrm>
        </p:spPr>
        <p:txBody>
          <a:bodyPr/>
          <a:lstStyle/>
          <a:p>
            <a:r>
              <a:rPr lang="ja-JP" altLang="en-US"/>
              <a:t>マスター タイトルの書式設定</a:t>
            </a:r>
          </a:p>
        </p:txBody>
      </p:sp>
      <p:sp>
        <p:nvSpPr>
          <p:cNvPr id="3" name="サブタイトル 2"/>
          <p:cNvSpPr>
            <a:spLocks noGrp="1"/>
          </p:cNvSpPr>
          <p:nvPr>
            <p:ph type="subTitle" idx="1"/>
          </p:nvPr>
        </p:nvSpPr>
        <p:spPr>
          <a:xfrm>
            <a:off x="1431925" y="3978275"/>
            <a:ext cx="6678613" cy="17954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4">
            <a:extLst>
              <a:ext uri="{FF2B5EF4-FFF2-40B4-BE49-F238E27FC236}">
                <a16:creationId xmlns:a16="http://schemas.microsoft.com/office/drawing/2014/main" id="{A040E322-02A3-1201-9221-47439E0EAAC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3762ECC2-A411-67D7-D78B-23AF66E5C19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22658558-FF54-E465-0C18-009EC21AAB93}"/>
              </a:ext>
            </a:extLst>
          </p:cNvPr>
          <p:cNvSpPr>
            <a:spLocks noGrp="1" noChangeArrowheads="1"/>
          </p:cNvSpPr>
          <p:nvPr>
            <p:ph type="sldNum" sz="quarter" idx="12"/>
          </p:nvPr>
        </p:nvSpPr>
        <p:spPr>
          <a:ln/>
        </p:spPr>
        <p:txBody>
          <a:bodyPr/>
          <a:lstStyle>
            <a:lvl1pPr>
              <a:defRPr/>
            </a:lvl1pPr>
          </a:lstStyle>
          <a:p>
            <a:pPr>
              <a:defRPr/>
            </a:pPr>
            <a:fld id="{EB874553-0D94-434C-AF42-E456296B5719}" type="slidenum">
              <a:rPr lang="en-US" altLang="ja-JP"/>
              <a:pPr>
                <a:defRPr/>
              </a:pPr>
              <a:t>‹#›</a:t>
            </a:fld>
            <a:endParaRPr lang="en-US" altLang="ja-JP"/>
          </a:p>
        </p:txBody>
      </p:sp>
    </p:spTree>
    <p:extLst>
      <p:ext uri="{BB962C8B-B14F-4D97-AF65-F5344CB8AC3E}">
        <p14:creationId xmlns:p14="http://schemas.microsoft.com/office/powerpoint/2010/main" val="710328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C964112D-B233-F5D6-C3CC-FB2F2D1B0954}"/>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068586DE-EFE9-D6A5-5CAC-7689FC76B10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CC1EA144-13BE-7DB4-B951-2CA350F1A8DC}"/>
              </a:ext>
            </a:extLst>
          </p:cNvPr>
          <p:cNvSpPr>
            <a:spLocks noGrp="1" noChangeArrowheads="1"/>
          </p:cNvSpPr>
          <p:nvPr>
            <p:ph type="sldNum" sz="quarter" idx="12"/>
          </p:nvPr>
        </p:nvSpPr>
        <p:spPr>
          <a:ln/>
        </p:spPr>
        <p:txBody>
          <a:bodyPr/>
          <a:lstStyle>
            <a:lvl1pPr>
              <a:defRPr/>
            </a:lvl1pPr>
          </a:lstStyle>
          <a:p>
            <a:pPr>
              <a:defRPr/>
            </a:pPr>
            <a:fld id="{11139DCF-5E75-4397-A936-7D3FE5CE25ED}" type="slidenum">
              <a:rPr lang="en-US" altLang="ja-JP"/>
              <a:pPr>
                <a:defRPr/>
              </a:pPr>
              <a:t>‹#›</a:t>
            </a:fld>
            <a:endParaRPr lang="en-US" altLang="ja-JP"/>
          </a:p>
        </p:txBody>
      </p:sp>
    </p:spTree>
    <p:extLst>
      <p:ext uri="{BB962C8B-B14F-4D97-AF65-F5344CB8AC3E}">
        <p14:creationId xmlns:p14="http://schemas.microsoft.com/office/powerpoint/2010/main" val="3466409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18325" y="280988"/>
            <a:ext cx="2146300" cy="59912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77838" y="280988"/>
            <a:ext cx="6288087" cy="59912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D2EC6789-79D2-D387-A9AD-6B23E7E62564}"/>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0EC9F293-5396-433F-EE97-39E8C69238A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7264444-BDAB-BC13-08F0-EDA421AA7D5E}"/>
              </a:ext>
            </a:extLst>
          </p:cNvPr>
          <p:cNvSpPr>
            <a:spLocks noGrp="1" noChangeArrowheads="1"/>
          </p:cNvSpPr>
          <p:nvPr>
            <p:ph type="sldNum" sz="quarter" idx="12"/>
          </p:nvPr>
        </p:nvSpPr>
        <p:spPr>
          <a:ln/>
        </p:spPr>
        <p:txBody>
          <a:bodyPr/>
          <a:lstStyle>
            <a:lvl1pPr>
              <a:defRPr/>
            </a:lvl1pPr>
          </a:lstStyle>
          <a:p>
            <a:pPr>
              <a:defRPr/>
            </a:pPr>
            <a:fld id="{7CAC8451-9C84-4397-80D8-002C8EC5F3B4}" type="slidenum">
              <a:rPr lang="en-US" altLang="ja-JP"/>
              <a:pPr>
                <a:defRPr/>
              </a:pPr>
              <a:t>‹#›</a:t>
            </a:fld>
            <a:endParaRPr lang="en-US" altLang="ja-JP"/>
          </a:p>
        </p:txBody>
      </p:sp>
    </p:spTree>
    <p:extLst>
      <p:ext uri="{BB962C8B-B14F-4D97-AF65-F5344CB8AC3E}">
        <p14:creationId xmlns:p14="http://schemas.microsoft.com/office/powerpoint/2010/main" val="2039497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F6BBFA0D-4D06-BACE-0CB5-087685AC892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8675A08D-F03D-494E-0186-1EFAF5F0C62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E3879A8-9069-8F4F-8CC5-68FE3DB1C218}"/>
              </a:ext>
            </a:extLst>
          </p:cNvPr>
          <p:cNvSpPr>
            <a:spLocks noGrp="1" noChangeArrowheads="1"/>
          </p:cNvSpPr>
          <p:nvPr>
            <p:ph type="sldNum" sz="quarter" idx="12"/>
          </p:nvPr>
        </p:nvSpPr>
        <p:spPr>
          <a:ln/>
        </p:spPr>
        <p:txBody>
          <a:bodyPr/>
          <a:lstStyle>
            <a:lvl1pPr>
              <a:defRPr/>
            </a:lvl1pPr>
          </a:lstStyle>
          <a:p>
            <a:pPr>
              <a:defRPr/>
            </a:pPr>
            <a:fld id="{CF730818-C796-4B5E-8A63-C1E6CE0227B8}" type="slidenum">
              <a:rPr lang="en-US" altLang="ja-JP"/>
              <a:pPr>
                <a:defRPr/>
              </a:pPr>
              <a:t>‹#›</a:t>
            </a:fld>
            <a:endParaRPr lang="en-US" altLang="ja-JP"/>
          </a:p>
        </p:txBody>
      </p:sp>
    </p:spTree>
    <p:extLst>
      <p:ext uri="{BB962C8B-B14F-4D97-AF65-F5344CB8AC3E}">
        <p14:creationId xmlns:p14="http://schemas.microsoft.com/office/powerpoint/2010/main" val="988920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54063" y="4511675"/>
            <a:ext cx="8108950" cy="1395413"/>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54063" y="2976563"/>
            <a:ext cx="8108950" cy="153511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3D5CE331-CB86-BCE1-4208-D9A094D5E0A0}"/>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5CA99F1E-765F-CF75-8CF3-864A9540A9A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1EC89109-B222-28F9-B157-0D5BC2780AFC}"/>
              </a:ext>
            </a:extLst>
          </p:cNvPr>
          <p:cNvSpPr>
            <a:spLocks noGrp="1" noChangeArrowheads="1"/>
          </p:cNvSpPr>
          <p:nvPr>
            <p:ph type="sldNum" sz="quarter" idx="12"/>
          </p:nvPr>
        </p:nvSpPr>
        <p:spPr>
          <a:ln/>
        </p:spPr>
        <p:txBody>
          <a:bodyPr/>
          <a:lstStyle>
            <a:lvl1pPr>
              <a:defRPr/>
            </a:lvl1pPr>
          </a:lstStyle>
          <a:p>
            <a:pPr>
              <a:defRPr/>
            </a:pPr>
            <a:fld id="{1E9CB54C-1CE6-4934-99CB-774C7654778F}" type="slidenum">
              <a:rPr lang="en-US" altLang="ja-JP"/>
              <a:pPr>
                <a:defRPr/>
              </a:pPr>
              <a:t>‹#›</a:t>
            </a:fld>
            <a:endParaRPr lang="en-US" altLang="ja-JP"/>
          </a:p>
        </p:txBody>
      </p:sp>
    </p:spTree>
    <p:extLst>
      <p:ext uri="{BB962C8B-B14F-4D97-AF65-F5344CB8AC3E}">
        <p14:creationId xmlns:p14="http://schemas.microsoft.com/office/powerpoint/2010/main" val="3851048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77838" y="1638300"/>
            <a:ext cx="4216400" cy="4633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846638" y="1638300"/>
            <a:ext cx="4217987" cy="4633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BEF55DAF-399A-D4BC-E5DD-D3593F17F85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880278C3-3CBE-5A97-803B-A6F880F957D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E2B85D7F-C072-27C3-5DE5-857BAEE19074}"/>
              </a:ext>
            </a:extLst>
          </p:cNvPr>
          <p:cNvSpPr>
            <a:spLocks noGrp="1" noChangeArrowheads="1"/>
          </p:cNvSpPr>
          <p:nvPr>
            <p:ph type="sldNum" sz="quarter" idx="12"/>
          </p:nvPr>
        </p:nvSpPr>
        <p:spPr>
          <a:ln/>
        </p:spPr>
        <p:txBody>
          <a:bodyPr/>
          <a:lstStyle>
            <a:lvl1pPr>
              <a:defRPr/>
            </a:lvl1pPr>
          </a:lstStyle>
          <a:p>
            <a:pPr>
              <a:defRPr/>
            </a:pPr>
            <a:fld id="{5AF419C0-E5D3-443D-AAEC-6A406181B331}" type="slidenum">
              <a:rPr lang="en-US" altLang="ja-JP"/>
              <a:pPr>
                <a:defRPr/>
              </a:pPr>
              <a:t>‹#›</a:t>
            </a:fld>
            <a:endParaRPr lang="en-US" altLang="ja-JP"/>
          </a:p>
        </p:txBody>
      </p:sp>
    </p:spTree>
    <p:extLst>
      <p:ext uri="{BB962C8B-B14F-4D97-AF65-F5344CB8AC3E}">
        <p14:creationId xmlns:p14="http://schemas.microsoft.com/office/powerpoint/2010/main" val="3538552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7838" y="280988"/>
            <a:ext cx="8586787" cy="1169987"/>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77838" y="1571625"/>
            <a:ext cx="4214812" cy="6556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77838" y="2227263"/>
            <a:ext cx="4214812" cy="40449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846638" y="1571625"/>
            <a:ext cx="4217987" cy="6556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846638" y="2227263"/>
            <a:ext cx="4217987" cy="40449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A8EB83EC-4E12-EA25-7685-21CC7F9A3B0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9C617231-ED21-E508-0801-1256649D00F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7EECEBE9-B176-A270-E1D4-2CD4B16624A4}"/>
              </a:ext>
            </a:extLst>
          </p:cNvPr>
          <p:cNvSpPr>
            <a:spLocks noGrp="1" noChangeArrowheads="1"/>
          </p:cNvSpPr>
          <p:nvPr>
            <p:ph type="sldNum" sz="quarter" idx="12"/>
          </p:nvPr>
        </p:nvSpPr>
        <p:spPr>
          <a:ln/>
        </p:spPr>
        <p:txBody>
          <a:bodyPr/>
          <a:lstStyle>
            <a:lvl1pPr>
              <a:defRPr/>
            </a:lvl1pPr>
          </a:lstStyle>
          <a:p>
            <a:pPr>
              <a:defRPr/>
            </a:pPr>
            <a:fld id="{FB4378F3-1387-4D33-8DA2-B6A12A616484}" type="slidenum">
              <a:rPr lang="en-US" altLang="ja-JP"/>
              <a:pPr>
                <a:defRPr/>
              </a:pPr>
              <a:t>‹#›</a:t>
            </a:fld>
            <a:endParaRPr lang="en-US" altLang="ja-JP"/>
          </a:p>
        </p:txBody>
      </p:sp>
    </p:spTree>
    <p:extLst>
      <p:ext uri="{BB962C8B-B14F-4D97-AF65-F5344CB8AC3E}">
        <p14:creationId xmlns:p14="http://schemas.microsoft.com/office/powerpoint/2010/main" val="3649317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381D52E6-B4CF-F5C9-AD97-53E8542FB41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E610DD11-958D-3EA1-2262-1B407106281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785B8379-BE6E-A241-3101-4E37756C7DEB}"/>
              </a:ext>
            </a:extLst>
          </p:cNvPr>
          <p:cNvSpPr>
            <a:spLocks noGrp="1" noChangeArrowheads="1"/>
          </p:cNvSpPr>
          <p:nvPr>
            <p:ph type="sldNum" sz="quarter" idx="12"/>
          </p:nvPr>
        </p:nvSpPr>
        <p:spPr>
          <a:ln/>
        </p:spPr>
        <p:txBody>
          <a:bodyPr/>
          <a:lstStyle>
            <a:lvl1pPr>
              <a:defRPr/>
            </a:lvl1pPr>
          </a:lstStyle>
          <a:p>
            <a:pPr>
              <a:defRPr/>
            </a:pPr>
            <a:fld id="{F26F92F1-C979-4251-BA5F-7E309B006041}" type="slidenum">
              <a:rPr lang="en-US" altLang="ja-JP"/>
              <a:pPr>
                <a:defRPr/>
              </a:pPr>
              <a:t>‹#›</a:t>
            </a:fld>
            <a:endParaRPr lang="en-US" altLang="ja-JP"/>
          </a:p>
        </p:txBody>
      </p:sp>
    </p:spTree>
    <p:extLst>
      <p:ext uri="{BB962C8B-B14F-4D97-AF65-F5344CB8AC3E}">
        <p14:creationId xmlns:p14="http://schemas.microsoft.com/office/powerpoint/2010/main" val="4243037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BA71E58-E426-15B6-006F-01809D1E713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FDC81218-92B1-105A-1AB5-4C9D3F28B4C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146074A6-2C8B-365D-3A61-BD34EF76A506}"/>
              </a:ext>
            </a:extLst>
          </p:cNvPr>
          <p:cNvSpPr>
            <a:spLocks noGrp="1" noChangeArrowheads="1"/>
          </p:cNvSpPr>
          <p:nvPr>
            <p:ph type="sldNum" sz="quarter" idx="12"/>
          </p:nvPr>
        </p:nvSpPr>
        <p:spPr>
          <a:ln/>
        </p:spPr>
        <p:txBody>
          <a:bodyPr/>
          <a:lstStyle>
            <a:lvl1pPr>
              <a:defRPr/>
            </a:lvl1pPr>
          </a:lstStyle>
          <a:p>
            <a:pPr>
              <a:defRPr/>
            </a:pPr>
            <a:fld id="{04DCE40E-7B6D-41F8-81F3-C54551F43763}" type="slidenum">
              <a:rPr lang="en-US" altLang="ja-JP"/>
              <a:pPr>
                <a:defRPr/>
              </a:pPr>
              <a:t>‹#›</a:t>
            </a:fld>
            <a:endParaRPr lang="en-US" altLang="ja-JP"/>
          </a:p>
        </p:txBody>
      </p:sp>
    </p:spTree>
    <p:extLst>
      <p:ext uri="{BB962C8B-B14F-4D97-AF65-F5344CB8AC3E}">
        <p14:creationId xmlns:p14="http://schemas.microsoft.com/office/powerpoint/2010/main" val="635632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7838" y="279400"/>
            <a:ext cx="3138487" cy="1190625"/>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730625" y="279400"/>
            <a:ext cx="5334000" cy="59928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77838" y="1470025"/>
            <a:ext cx="3138487" cy="48021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ED00D1B9-3966-D69B-BA67-0F3C5137518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31E3FB96-DDBA-F732-EAB2-E06B175C8A3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AF384D95-B64F-BFEF-8C09-61156DED41F6}"/>
              </a:ext>
            </a:extLst>
          </p:cNvPr>
          <p:cNvSpPr>
            <a:spLocks noGrp="1" noChangeArrowheads="1"/>
          </p:cNvSpPr>
          <p:nvPr>
            <p:ph type="sldNum" sz="quarter" idx="12"/>
          </p:nvPr>
        </p:nvSpPr>
        <p:spPr>
          <a:ln/>
        </p:spPr>
        <p:txBody>
          <a:bodyPr/>
          <a:lstStyle>
            <a:lvl1pPr>
              <a:defRPr/>
            </a:lvl1pPr>
          </a:lstStyle>
          <a:p>
            <a:pPr>
              <a:defRPr/>
            </a:pPr>
            <a:fld id="{0E09F6AC-5BD6-4A58-8CC0-5747F873CE65}" type="slidenum">
              <a:rPr lang="en-US" altLang="ja-JP"/>
              <a:pPr>
                <a:defRPr/>
              </a:pPr>
              <a:t>‹#›</a:t>
            </a:fld>
            <a:endParaRPr lang="en-US" altLang="ja-JP"/>
          </a:p>
        </p:txBody>
      </p:sp>
    </p:spTree>
    <p:extLst>
      <p:ext uri="{BB962C8B-B14F-4D97-AF65-F5344CB8AC3E}">
        <p14:creationId xmlns:p14="http://schemas.microsoft.com/office/powerpoint/2010/main" val="1975938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870075" y="4914900"/>
            <a:ext cx="5724525" cy="581025"/>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870075" y="627063"/>
            <a:ext cx="5724525" cy="4213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870075" y="5495925"/>
            <a:ext cx="5724525" cy="8239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BCB56A07-A5F6-E3E4-71EF-DF8BFF4F1AE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C3463928-A621-0BA6-A1E8-612EDC0F157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CC618C4A-FDA2-E39E-D6FC-8AE29CB97D69}"/>
              </a:ext>
            </a:extLst>
          </p:cNvPr>
          <p:cNvSpPr>
            <a:spLocks noGrp="1" noChangeArrowheads="1"/>
          </p:cNvSpPr>
          <p:nvPr>
            <p:ph type="sldNum" sz="quarter" idx="12"/>
          </p:nvPr>
        </p:nvSpPr>
        <p:spPr>
          <a:ln/>
        </p:spPr>
        <p:txBody>
          <a:bodyPr/>
          <a:lstStyle>
            <a:lvl1pPr>
              <a:defRPr/>
            </a:lvl1pPr>
          </a:lstStyle>
          <a:p>
            <a:pPr>
              <a:defRPr/>
            </a:pPr>
            <a:fld id="{1EF36520-5DB4-4756-9DAA-7C69F26ECD36}" type="slidenum">
              <a:rPr lang="en-US" altLang="ja-JP"/>
              <a:pPr>
                <a:defRPr/>
              </a:pPr>
              <a:t>‹#›</a:t>
            </a:fld>
            <a:endParaRPr lang="en-US" altLang="ja-JP"/>
          </a:p>
        </p:txBody>
      </p:sp>
    </p:spTree>
    <p:extLst>
      <p:ext uri="{BB962C8B-B14F-4D97-AF65-F5344CB8AC3E}">
        <p14:creationId xmlns:p14="http://schemas.microsoft.com/office/powerpoint/2010/main" val="2975028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D8DACD7-0CCD-85EC-DB75-2AD90B36FD0E}"/>
              </a:ext>
            </a:extLst>
          </p:cNvPr>
          <p:cNvSpPr>
            <a:spLocks noGrp="1" noChangeArrowheads="1"/>
          </p:cNvSpPr>
          <p:nvPr>
            <p:ph type="title"/>
          </p:nvPr>
        </p:nvSpPr>
        <p:spPr bwMode="auto">
          <a:xfrm>
            <a:off x="477838" y="280988"/>
            <a:ext cx="8586787" cy="1171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469" tIns="44734" rIns="89469" bIns="44734"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02BCA1B9-1ACB-DDFA-E3F4-60807A58BAAE}"/>
              </a:ext>
            </a:extLst>
          </p:cNvPr>
          <p:cNvSpPr>
            <a:spLocks noGrp="1" noChangeArrowheads="1"/>
          </p:cNvSpPr>
          <p:nvPr>
            <p:ph type="body" idx="1"/>
          </p:nvPr>
        </p:nvSpPr>
        <p:spPr bwMode="auto">
          <a:xfrm>
            <a:off x="477838" y="1638300"/>
            <a:ext cx="8586787" cy="463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469" tIns="44734" rIns="89469" bIns="44734"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99DF288F-9F94-7978-63D7-9861009657D8}"/>
              </a:ext>
            </a:extLst>
          </p:cNvPr>
          <p:cNvSpPr>
            <a:spLocks noGrp="1" noChangeArrowheads="1"/>
          </p:cNvSpPr>
          <p:nvPr>
            <p:ph type="dt" sz="half" idx="2"/>
          </p:nvPr>
        </p:nvSpPr>
        <p:spPr bwMode="auto">
          <a:xfrm>
            <a:off x="477838" y="6394450"/>
            <a:ext cx="2225675" cy="487363"/>
          </a:xfrm>
          <a:prstGeom prst="rect">
            <a:avLst/>
          </a:prstGeom>
          <a:noFill/>
          <a:ln>
            <a:noFill/>
          </a:ln>
          <a:effectLst/>
        </p:spPr>
        <p:txBody>
          <a:bodyPr vert="horz" wrap="square" lIns="89469" tIns="44734" rIns="89469" bIns="44734" numCol="1" anchor="t" anchorCtr="0" compatLnSpc="1">
            <a:prstTxWarp prst="textNoShape">
              <a:avLst/>
            </a:prstTxWarp>
          </a:bodyPr>
          <a:lstStyle>
            <a:lvl1pPr algn="l" defTabSz="895350" eaLnBrk="1" hangingPunct="1">
              <a:defRPr sz="1400" b="0">
                <a:latin typeface="Arial" charset="0"/>
                <a:ea typeface="+mn-ea"/>
              </a:defRPr>
            </a:lvl1pPr>
          </a:lstStyle>
          <a:p>
            <a:pPr>
              <a:defRPr/>
            </a:pPr>
            <a:endParaRPr lang="en-US" altLang="ja-JP"/>
          </a:p>
        </p:txBody>
      </p:sp>
      <p:sp>
        <p:nvSpPr>
          <p:cNvPr id="1029" name="Rectangle 5">
            <a:extLst>
              <a:ext uri="{FF2B5EF4-FFF2-40B4-BE49-F238E27FC236}">
                <a16:creationId xmlns:a16="http://schemas.microsoft.com/office/drawing/2014/main" id="{41E1DD0D-0245-3504-6858-2D19D81ECC68}"/>
              </a:ext>
            </a:extLst>
          </p:cNvPr>
          <p:cNvSpPr>
            <a:spLocks noGrp="1" noChangeArrowheads="1"/>
          </p:cNvSpPr>
          <p:nvPr>
            <p:ph type="ftr" sz="quarter" idx="3"/>
          </p:nvPr>
        </p:nvSpPr>
        <p:spPr bwMode="auto">
          <a:xfrm>
            <a:off x="3260725" y="6394450"/>
            <a:ext cx="3019425" cy="487363"/>
          </a:xfrm>
          <a:prstGeom prst="rect">
            <a:avLst/>
          </a:prstGeom>
          <a:noFill/>
          <a:ln>
            <a:noFill/>
          </a:ln>
          <a:effectLst/>
        </p:spPr>
        <p:txBody>
          <a:bodyPr vert="horz" wrap="square" lIns="89469" tIns="44734" rIns="89469" bIns="44734" numCol="1" anchor="t" anchorCtr="0" compatLnSpc="1">
            <a:prstTxWarp prst="textNoShape">
              <a:avLst/>
            </a:prstTxWarp>
          </a:bodyPr>
          <a:lstStyle>
            <a:lvl1pPr algn="ctr" defTabSz="895350" eaLnBrk="1" hangingPunct="1">
              <a:defRPr sz="1400" b="0">
                <a:latin typeface="Arial" charset="0"/>
                <a:ea typeface="+mn-ea"/>
              </a:defRPr>
            </a:lvl1pPr>
          </a:lstStyle>
          <a:p>
            <a:pPr>
              <a:defRPr/>
            </a:pPr>
            <a:endParaRPr lang="en-US" altLang="ja-JP"/>
          </a:p>
        </p:txBody>
      </p:sp>
      <p:sp>
        <p:nvSpPr>
          <p:cNvPr id="1030" name="Rectangle 6">
            <a:extLst>
              <a:ext uri="{FF2B5EF4-FFF2-40B4-BE49-F238E27FC236}">
                <a16:creationId xmlns:a16="http://schemas.microsoft.com/office/drawing/2014/main" id="{2659F066-4007-D85D-0DFD-66E13A2D1CD2}"/>
              </a:ext>
            </a:extLst>
          </p:cNvPr>
          <p:cNvSpPr>
            <a:spLocks noGrp="1" noChangeArrowheads="1"/>
          </p:cNvSpPr>
          <p:nvPr>
            <p:ph type="sldNum" sz="quarter" idx="4"/>
          </p:nvPr>
        </p:nvSpPr>
        <p:spPr bwMode="auto">
          <a:xfrm>
            <a:off x="6837363" y="6394450"/>
            <a:ext cx="2227262" cy="487363"/>
          </a:xfrm>
          <a:prstGeom prst="rect">
            <a:avLst/>
          </a:prstGeom>
          <a:noFill/>
          <a:ln>
            <a:noFill/>
          </a:ln>
          <a:effectLst/>
        </p:spPr>
        <p:txBody>
          <a:bodyPr vert="horz" wrap="square" lIns="89469" tIns="44734" rIns="89469" bIns="44734" numCol="1" anchor="t" anchorCtr="0" compatLnSpc="1">
            <a:prstTxWarp prst="textNoShape">
              <a:avLst/>
            </a:prstTxWarp>
          </a:bodyPr>
          <a:lstStyle>
            <a:lvl1pPr algn="r" defTabSz="895350" eaLnBrk="1" hangingPunct="1">
              <a:defRPr sz="1400" b="0">
                <a:ea typeface="ＭＳ Ｐゴシック" panose="020B0600070205080204" pitchFamily="50" charset="-128"/>
              </a:defRPr>
            </a:lvl1pPr>
          </a:lstStyle>
          <a:p>
            <a:pPr>
              <a:defRPr/>
            </a:pPr>
            <a:fld id="{6CED99DB-1775-44DF-8EDB-76EADFC6CB7F}"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5350" rtl="0" eaLnBrk="0" fontAlgn="base" hangingPunct="0">
        <a:spcBef>
          <a:spcPct val="0"/>
        </a:spcBef>
        <a:spcAft>
          <a:spcPct val="0"/>
        </a:spcAft>
        <a:defRPr kumimoji="1" sz="4300">
          <a:solidFill>
            <a:schemeClr val="tx2"/>
          </a:solidFill>
          <a:latin typeface="+mj-lt"/>
          <a:ea typeface="+mj-ea"/>
          <a:cs typeface="+mj-cs"/>
        </a:defRPr>
      </a:lvl1pPr>
      <a:lvl2pPr algn="ctr" defTabSz="895350" rtl="0" eaLnBrk="0" fontAlgn="base" hangingPunct="0">
        <a:spcBef>
          <a:spcPct val="0"/>
        </a:spcBef>
        <a:spcAft>
          <a:spcPct val="0"/>
        </a:spcAft>
        <a:defRPr kumimoji="1" sz="4300">
          <a:solidFill>
            <a:schemeClr val="tx2"/>
          </a:solidFill>
          <a:latin typeface="Arial" charset="0"/>
          <a:ea typeface="ＭＳ Ｐゴシック" pitchFamily="50" charset="-128"/>
        </a:defRPr>
      </a:lvl2pPr>
      <a:lvl3pPr algn="ctr" defTabSz="895350" rtl="0" eaLnBrk="0" fontAlgn="base" hangingPunct="0">
        <a:spcBef>
          <a:spcPct val="0"/>
        </a:spcBef>
        <a:spcAft>
          <a:spcPct val="0"/>
        </a:spcAft>
        <a:defRPr kumimoji="1" sz="4300">
          <a:solidFill>
            <a:schemeClr val="tx2"/>
          </a:solidFill>
          <a:latin typeface="Arial" charset="0"/>
          <a:ea typeface="ＭＳ Ｐゴシック" pitchFamily="50" charset="-128"/>
        </a:defRPr>
      </a:lvl3pPr>
      <a:lvl4pPr algn="ctr" defTabSz="895350" rtl="0" eaLnBrk="0" fontAlgn="base" hangingPunct="0">
        <a:spcBef>
          <a:spcPct val="0"/>
        </a:spcBef>
        <a:spcAft>
          <a:spcPct val="0"/>
        </a:spcAft>
        <a:defRPr kumimoji="1" sz="4300">
          <a:solidFill>
            <a:schemeClr val="tx2"/>
          </a:solidFill>
          <a:latin typeface="Arial" charset="0"/>
          <a:ea typeface="ＭＳ Ｐゴシック" pitchFamily="50" charset="-128"/>
        </a:defRPr>
      </a:lvl4pPr>
      <a:lvl5pPr algn="ctr" defTabSz="895350" rtl="0" eaLnBrk="0" fontAlgn="base" hangingPunct="0">
        <a:spcBef>
          <a:spcPct val="0"/>
        </a:spcBef>
        <a:spcAft>
          <a:spcPct val="0"/>
        </a:spcAft>
        <a:defRPr kumimoji="1" sz="4300">
          <a:solidFill>
            <a:schemeClr val="tx2"/>
          </a:solidFill>
          <a:latin typeface="Arial" charset="0"/>
          <a:ea typeface="ＭＳ Ｐゴシック" pitchFamily="50" charset="-128"/>
        </a:defRPr>
      </a:lvl5pPr>
      <a:lvl6pPr marL="457200" algn="ctr" defTabSz="895350" rtl="0" fontAlgn="base">
        <a:spcBef>
          <a:spcPct val="0"/>
        </a:spcBef>
        <a:spcAft>
          <a:spcPct val="0"/>
        </a:spcAft>
        <a:defRPr kumimoji="1" sz="4300">
          <a:solidFill>
            <a:schemeClr val="tx2"/>
          </a:solidFill>
          <a:latin typeface="Arial" charset="0"/>
          <a:ea typeface="ＭＳ Ｐゴシック" pitchFamily="50" charset="-128"/>
        </a:defRPr>
      </a:lvl6pPr>
      <a:lvl7pPr marL="914400" algn="ctr" defTabSz="895350" rtl="0" fontAlgn="base">
        <a:spcBef>
          <a:spcPct val="0"/>
        </a:spcBef>
        <a:spcAft>
          <a:spcPct val="0"/>
        </a:spcAft>
        <a:defRPr kumimoji="1" sz="4300">
          <a:solidFill>
            <a:schemeClr val="tx2"/>
          </a:solidFill>
          <a:latin typeface="Arial" charset="0"/>
          <a:ea typeface="ＭＳ Ｐゴシック" pitchFamily="50" charset="-128"/>
        </a:defRPr>
      </a:lvl7pPr>
      <a:lvl8pPr marL="1371600" algn="ctr" defTabSz="895350" rtl="0" fontAlgn="base">
        <a:spcBef>
          <a:spcPct val="0"/>
        </a:spcBef>
        <a:spcAft>
          <a:spcPct val="0"/>
        </a:spcAft>
        <a:defRPr kumimoji="1" sz="4300">
          <a:solidFill>
            <a:schemeClr val="tx2"/>
          </a:solidFill>
          <a:latin typeface="Arial" charset="0"/>
          <a:ea typeface="ＭＳ Ｐゴシック" pitchFamily="50" charset="-128"/>
        </a:defRPr>
      </a:lvl8pPr>
      <a:lvl9pPr marL="1828800" algn="ctr" defTabSz="895350" rtl="0" fontAlgn="base">
        <a:spcBef>
          <a:spcPct val="0"/>
        </a:spcBef>
        <a:spcAft>
          <a:spcPct val="0"/>
        </a:spcAft>
        <a:defRPr kumimoji="1" sz="4300">
          <a:solidFill>
            <a:schemeClr val="tx2"/>
          </a:solidFill>
          <a:latin typeface="Arial" charset="0"/>
          <a:ea typeface="ＭＳ Ｐゴシック" pitchFamily="50" charset="-128"/>
        </a:defRPr>
      </a:lvl9pPr>
    </p:titleStyle>
    <p:bodyStyle>
      <a:lvl1pPr marL="334963" indent="-334963" algn="l" defTabSz="895350" rtl="0" eaLnBrk="0" fontAlgn="base" hangingPunct="0">
        <a:spcBef>
          <a:spcPct val="20000"/>
        </a:spcBef>
        <a:spcAft>
          <a:spcPct val="0"/>
        </a:spcAft>
        <a:buChar char="•"/>
        <a:defRPr kumimoji="1" sz="3100">
          <a:solidFill>
            <a:schemeClr val="tx1"/>
          </a:solidFill>
          <a:latin typeface="+mn-lt"/>
          <a:ea typeface="+mn-ea"/>
          <a:cs typeface="+mn-cs"/>
        </a:defRPr>
      </a:lvl1pPr>
      <a:lvl2pPr marL="725488" indent="-277813" algn="l" defTabSz="895350" rtl="0" eaLnBrk="0" fontAlgn="base" hangingPunct="0">
        <a:spcBef>
          <a:spcPct val="20000"/>
        </a:spcBef>
        <a:spcAft>
          <a:spcPct val="0"/>
        </a:spcAft>
        <a:buChar char="–"/>
        <a:defRPr kumimoji="1" sz="2700">
          <a:solidFill>
            <a:schemeClr val="tx1"/>
          </a:solidFill>
          <a:latin typeface="+mn-lt"/>
          <a:ea typeface="+mn-ea"/>
        </a:defRPr>
      </a:lvl2pPr>
      <a:lvl3pPr marL="1119188" indent="-223838" algn="l" defTabSz="895350" rtl="0" eaLnBrk="0" fontAlgn="base" hangingPunct="0">
        <a:spcBef>
          <a:spcPct val="20000"/>
        </a:spcBef>
        <a:spcAft>
          <a:spcPct val="0"/>
        </a:spcAft>
        <a:buChar char="•"/>
        <a:defRPr kumimoji="1" sz="2300">
          <a:solidFill>
            <a:schemeClr val="tx1"/>
          </a:solidFill>
          <a:latin typeface="+mn-lt"/>
          <a:ea typeface="+mn-ea"/>
        </a:defRPr>
      </a:lvl3pPr>
      <a:lvl4pPr marL="1566863" indent="-223838" algn="l" defTabSz="895350" rtl="0" eaLnBrk="0" fontAlgn="base" hangingPunct="0">
        <a:spcBef>
          <a:spcPct val="20000"/>
        </a:spcBef>
        <a:spcAft>
          <a:spcPct val="0"/>
        </a:spcAft>
        <a:buChar char="–"/>
        <a:defRPr kumimoji="1" sz="2000">
          <a:solidFill>
            <a:schemeClr val="tx1"/>
          </a:solidFill>
          <a:latin typeface="+mn-lt"/>
          <a:ea typeface="+mn-ea"/>
        </a:defRPr>
      </a:lvl4pPr>
      <a:lvl5pPr marL="2012950" indent="-223838" algn="l" defTabSz="895350" rtl="0" eaLnBrk="0" fontAlgn="base" hangingPunct="0">
        <a:spcBef>
          <a:spcPct val="20000"/>
        </a:spcBef>
        <a:spcAft>
          <a:spcPct val="0"/>
        </a:spcAft>
        <a:buChar char="»"/>
        <a:defRPr kumimoji="1" sz="2000">
          <a:solidFill>
            <a:schemeClr val="tx1"/>
          </a:solidFill>
          <a:latin typeface="+mn-lt"/>
          <a:ea typeface="+mn-ea"/>
        </a:defRPr>
      </a:lvl5pPr>
      <a:lvl6pPr marL="2470150" indent="-223838" algn="l" defTabSz="895350" rtl="0" fontAlgn="base">
        <a:spcBef>
          <a:spcPct val="20000"/>
        </a:spcBef>
        <a:spcAft>
          <a:spcPct val="0"/>
        </a:spcAft>
        <a:buChar char="»"/>
        <a:defRPr kumimoji="1" sz="2000">
          <a:solidFill>
            <a:schemeClr val="tx1"/>
          </a:solidFill>
          <a:latin typeface="+mn-lt"/>
          <a:ea typeface="+mn-ea"/>
        </a:defRPr>
      </a:lvl6pPr>
      <a:lvl7pPr marL="2927350" indent="-223838" algn="l" defTabSz="895350" rtl="0" fontAlgn="base">
        <a:spcBef>
          <a:spcPct val="20000"/>
        </a:spcBef>
        <a:spcAft>
          <a:spcPct val="0"/>
        </a:spcAft>
        <a:buChar char="»"/>
        <a:defRPr kumimoji="1" sz="2000">
          <a:solidFill>
            <a:schemeClr val="tx1"/>
          </a:solidFill>
          <a:latin typeface="+mn-lt"/>
          <a:ea typeface="+mn-ea"/>
        </a:defRPr>
      </a:lvl7pPr>
      <a:lvl8pPr marL="3384550" indent="-223838" algn="l" defTabSz="895350" rtl="0" fontAlgn="base">
        <a:spcBef>
          <a:spcPct val="20000"/>
        </a:spcBef>
        <a:spcAft>
          <a:spcPct val="0"/>
        </a:spcAft>
        <a:buChar char="»"/>
        <a:defRPr kumimoji="1" sz="2000">
          <a:solidFill>
            <a:schemeClr val="tx1"/>
          </a:solidFill>
          <a:latin typeface="+mn-lt"/>
          <a:ea typeface="+mn-ea"/>
        </a:defRPr>
      </a:lvl8pPr>
      <a:lvl9pPr marL="3841750" indent="-223838" algn="l" defTabSz="895350"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Group 36">
            <a:extLst>
              <a:ext uri="{FF2B5EF4-FFF2-40B4-BE49-F238E27FC236}">
                <a16:creationId xmlns:a16="http://schemas.microsoft.com/office/drawing/2014/main" id="{6DB5CB21-1990-22AA-67D2-50ABD6CC73A9}"/>
              </a:ext>
            </a:extLst>
          </p:cNvPr>
          <p:cNvGraphicFramePr>
            <a:graphicFrameLocks noGrp="1"/>
          </p:cNvGraphicFramePr>
          <p:nvPr>
            <p:extLst>
              <p:ext uri="{D42A27DB-BD31-4B8C-83A1-F6EECF244321}">
                <p14:modId xmlns:p14="http://schemas.microsoft.com/office/powerpoint/2010/main" val="1049967039"/>
              </p:ext>
            </p:extLst>
          </p:nvPr>
        </p:nvGraphicFramePr>
        <p:xfrm>
          <a:off x="347663" y="1098550"/>
          <a:ext cx="8815387" cy="4358245"/>
        </p:xfrm>
        <a:graphic>
          <a:graphicData uri="http://schemas.openxmlformats.org/drawingml/2006/table">
            <a:tbl>
              <a:tblPr/>
              <a:tblGrid>
                <a:gridCol w="1731231">
                  <a:extLst>
                    <a:ext uri="{9D8B030D-6E8A-4147-A177-3AD203B41FA5}">
                      <a16:colId xmlns:a16="http://schemas.microsoft.com/office/drawing/2014/main" val="20000"/>
                    </a:ext>
                  </a:extLst>
                </a:gridCol>
                <a:gridCol w="2528617">
                  <a:extLst>
                    <a:ext uri="{9D8B030D-6E8A-4147-A177-3AD203B41FA5}">
                      <a16:colId xmlns:a16="http://schemas.microsoft.com/office/drawing/2014/main" val="20001"/>
                    </a:ext>
                  </a:extLst>
                </a:gridCol>
                <a:gridCol w="2010105">
                  <a:extLst>
                    <a:ext uri="{9D8B030D-6E8A-4147-A177-3AD203B41FA5}">
                      <a16:colId xmlns:a16="http://schemas.microsoft.com/office/drawing/2014/main" val="20002"/>
                    </a:ext>
                  </a:extLst>
                </a:gridCol>
                <a:gridCol w="2545434">
                  <a:extLst>
                    <a:ext uri="{9D8B030D-6E8A-4147-A177-3AD203B41FA5}">
                      <a16:colId xmlns:a16="http://schemas.microsoft.com/office/drawing/2014/main" val="20003"/>
                    </a:ext>
                  </a:extLst>
                </a:gridCol>
              </a:tblGrid>
              <a:tr h="1213893">
                <a:tc gridSpan="2">
                  <a:txBody>
                    <a:body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1" lang="ja-JP" altLang="en-US" sz="2800" b="1" i="0" u="none" strike="noStrike" cap="none" normalizeH="0" baseline="0" dirty="0">
                          <a:ln>
                            <a:noFill/>
                          </a:ln>
                          <a:solidFill>
                            <a:srgbClr val="1968B3"/>
                          </a:solidFill>
                          <a:effectLst/>
                          <a:latin typeface="Meiryo UI" panose="020B0604030504040204" pitchFamily="50" charset="-128"/>
                          <a:ea typeface="Meiryo UI" panose="020B0604030504040204" pitchFamily="50" charset="-128"/>
                          <a:cs typeface="Meiryo UI" panose="020B0604030504040204" pitchFamily="50" charset="-128"/>
                        </a:rPr>
                        <a:t>福岡国際会議場 </a:t>
                      </a:r>
                      <a:endParaRPr kumimoji="1" lang="en-US" altLang="ja-JP" sz="2800" b="1" i="0" u="none" strike="noStrike" cap="none" normalizeH="0" baseline="0" dirty="0">
                        <a:ln>
                          <a:noFill/>
                        </a:ln>
                        <a:solidFill>
                          <a:srgbClr val="1968B3"/>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ts val="0"/>
                        </a:spcBef>
                        <a:spcAft>
                          <a:spcPct val="0"/>
                        </a:spcAft>
                        <a:buClrTx/>
                        <a:buSzTx/>
                        <a:buFontTx/>
                        <a:buNone/>
                        <a:tabLst/>
                        <a:defRPr/>
                      </a:pPr>
                      <a:r>
                        <a:rPr kumimoji="1" lang="ja-JP" altLang="en-US" sz="2800" b="1" i="0" u="none" strike="noStrike" cap="none" normalizeH="0" baseline="0" dirty="0">
                          <a:ln>
                            <a:noFill/>
                          </a:ln>
                          <a:solidFill>
                            <a:srgbClr val="1968B3"/>
                          </a:solidFill>
                          <a:effectLst/>
                          <a:latin typeface="Meiryo UI" panose="020B0604030504040204" pitchFamily="50" charset="-128"/>
                          <a:ea typeface="Meiryo UI" panose="020B0604030504040204" pitchFamily="50" charset="-128"/>
                          <a:cs typeface="Meiryo UI" panose="020B0604030504040204" pitchFamily="50" charset="-128"/>
                        </a:rPr>
                        <a:t>テイクフリーコーナー設置用</a:t>
                      </a:r>
                      <a:endParaRPr kumimoji="1" lang="en-US" altLang="ja-JP" sz="2800" b="1" i="0" u="none" strike="noStrike" cap="none" normalizeH="0" baseline="0" dirty="0">
                        <a:ln>
                          <a:noFill/>
                        </a:ln>
                        <a:solidFill>
                          <a:srgbClr val="1968B3"/>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89998" marR="89998" marT="46769" marB="46769"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693" marB="4569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689" marB="4568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0"/>
                  </a:ext>
                </a:extLst>
              </a:tr>
              <a:tr h="836758">
                <a:tc>
                  <a:txBody>
                    <a:bodyPr/>
                    <a:lstStyle>
                      <a:lvl1pPr eaLnBrk="0" hangingPunct="0">
                        <a:spcBef>
                          <a:spcPct val="20000"/>
                        </a:spcBef>
                        <a:defRPr kumimoji="1" sz="2800">
                          <a:solidFill>
                            <a:schemeClr val="tx1"/>
                          </a:solidFill>
                          <a:latin typeface="Arial" charset="0"/>
                          <a:ea typeface="ＭＳ Ｐゴシック" pitchFamily="50" charset="-128"/>
                        </a:defRPr>
                      </a:lvl1pPr>
                      <a:lvl2pPr marL="742950" indent="-285750" eaLnBrk="0" hangingPunct="0">
                        <a:spcBef>
                          <a:spcPct val="20000"/>
                        </a:spcBef>
                        <a:defRPr kumimoji="1" sz="2400">
                          <a:solidFill>
                            <a:schemeClr val="tx1"/>
                          </a:solidFill>
                          <a:latin typeface="Arial" charset="0"/>
                          <a:ea typeface="ＭＳ Ｐゴシック" pitchFamily="50" charset="-128"/>
                        </a:defRPr>
                      </a:lvl2pPr>
                      <a:lvl3pPr marL="1143000" indent="-228600" eaLnBrk="0" hangingPunct="0">
                        <a:spcBef>
                          <a:spcPct val="20000"/>
                        </a:spcBef>
                        <a:defRPr kumimoji="1" sz="2000">
                          <a:solidFill>
                            <a:schemeClr val="tx1"/>
                          </a:solidFill>
                          <a:latin typeface="Arial" charset="0"/>
                          <a:ea typeface="ＭＳ Ｐゴシック" pitchFamily="50" charset="-128"/>
                        </a:defRPr>
                      </a:lvl3pPr>
                      <a:lvl4pPr marL="1600200" indent="-228600" eaLnBrk="0" hangingPunct="0">
                        <a:spcBef>
                          <a:spcPct val="20000"/>
                        </a:spcBef>
                        <a:defRPr kumimoji="1">
                          <a:solidFill>
                            <a:schemeClr val="tx1"/>
                          </a:solidFill>
                          <a:latin typeface="Arial" charset="0"/>
                          <a:ea typeface="ＭＳ Ｐゴシック" pitchFamily="50" charset="-128"/>
                        </a:defRPr>
                      </a:lvl4pPr>
                      <a:lvl5pPr marL="2057400" indent="-228600" eaLnBrk="0" hangingPunct="0">
                        <a:spcBef>
                          <a:spcPct val="20000"/>
                        </a:spcBef>
                        <a:defRPr kumimoji="1">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Arial" charset="0"/>
                          <a:ea typeface="ＭＳ Ｐゴシック" pitchFamily="50" charset="-128"/>
                        </a:defRPr>
                      </a:lvl9pPr>
                    </a:lstStyle>
                    <a:p>
                      <a:pPr marL="0" marR="0" lvl="0" indent="0" algn="ctr" defTabSz="914400" rtl="0" eaLnBrk="1" fontAlgn="base" latinLnBrk="0" hangingPunct="1">
                        <a:lnSpc>
                          <a:spcPct val="65000"/>
                        </a:lnSpc>
                        <a:spcBef>
                          <a:spcPct val="20000"/>
                        </a:spcBef>
                        <a:spcAft>
                          <a:spcPct val="0"/>
                        </a:spcAft>
                        <a:buClrTx/>
                        <a:buSzTx/>
                        <a:buFontTx/>
                        <a:buNone/>
                        <a:tabLst/>
                        <a:defRPr/>
                      </a:pPr>
                      <a:r>
                        <a:rPr kumimoji="1" lang="ja-JP" altLang="en-US" sz="1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学会・会合名</a:t>
                      </a:r>
                    </a:p>
                  </a:txBody>
                  <a:tcPr marL="89998" marR="89998" marT="46769" marB="46769"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eaLnBrk="0" hangingPunct="0">
                        <a:spcBef>
                          <a:spcPct val="20000"/>
                        </a:spcBef>
                        <a:defRPr kumimoji="1" sz="2800">
                          <a:solidFill>
                            <a:schemeClr val="tx1"/>
                          </a:solidFill>
                          <a:latin typeface="Arial" charset="0"/>
                          <a:ea typeface="ＭＳ Ｐゴシック" pitchFamily="50" charset="-128"/>
                        </a:defRPr>
                      </a:lvl1pPr>
                      <a:lvl2pPr marL="742950" indent="-285750" eaLnBrk="0" hangingPunct="0">
                        <a:spcBef>
                          <a:spcPct val="20000"/>
                        </a:spcBef>
                        <a:defRPr kumimoji="1" sz="2400">
                          <a:solidFill>
                            <a:schemeClr val="tx1"/>
                          </a:solidFill>
                          <a:latin typeface="Arial" charset="0"/>
                          <a:ea typeface="ＭＳ Ｐゴシック" pitchFamily="50" charset="-128"/>
                        </a:defRPr>
                      </a:lvl2pPr>
                      <a:lvl3pPr marL="1143000" indent="-228600" eaLnBrk="0" hangingPunct="0">
                        <a:spcBef>
                          <a:spcPct val="20000"/>
                        </a:spcBef>
                        <a:defRPr kumimoji="1" sz="2000">
                          <a:solidFill>
                            <a:schemeClr val="tx1"/>
                          </a:solidFill>
                          <a:latin typeface="Arial" charset="0"/>
                          <a:ea typeface="ＭＳ Ｐゴシック" pitchFamily="50" charset="-128"/>
                        </a:defRPr>
                      </a:lvl3pPr>
                      <a:lvl4pPr marL="1600200" indent="-228600" eaLnBrk="0" hangingPunct="0">
                        <a:spcBef>
                          <a:spcPct val="20000"/>
                        </a:spcBef>
                        <a:defRPr kumimoji="1">
                          <a:solidFill>
                            <a:schemeClr val="tx1"/>
                          </a:solidFill>
                          <a:latin typeface="Arial" charset="0"/>
                          <a:ea typeface="ＭＳ Ｐゴシック" pitchFamily="50" charset="-128"/>
                        </a:defRPr>
                      </a:lvl4pPr>
                      <a:lvl5pPr marL="2057400" indent="-228600" eaLnBrk="0" hangingPunct="0">
                        <a:spcBef>
                          <a:spcPct val="20000"/>
                        </a:spcBef>
                        <a:defRPr kumimoji="1">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Arial"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689" marB="4568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lvl1pPr eaLnBrk="0" hangingPunct="0">
                        <a:spcBef>
                          <a:spcPct val="20000"/>
                        </a:spcBef>
                        <a:defRPr kumimoji="1" sz="2800">
                          <a:solidFill>
                            <a:schemeClr val="tx1"/>
                          </a:solidFill>
                          <a:latin typeface="Arial" charset="0"/>
                          <a:ea typeface="ＭＳ Ｐゴシック" pitchFamily="50" charset="-128"/>
                        </a:defRPr>
                      </a:lvl1pPr>
                      <a:lvl2pPr marL="742950" indent="-285750" eaLnBrk="0" hangingPunct="0">
                        <a:spcBef>
                          <a:spcPct val="20000"/>
                        </a:spcBef>
                        <a:defRPr kumimoji="1" sz="2400">
                          <a:solidFill>
                            <a:schemeClr val="tx1"/>
                          </a:solidFill>
                          <a:latin typeface="Arial" charset="0"/>
                          <a:ea typeface="ＭＳ Ｐゴシック" pitchFamily="50" charset="-128"/>
                        </a:defRPr>
                      </a:lvl2pPr>
                      <a:lvl3pPr marL="1143000" indent="-228600" eaLnBrk="0" hangingPunct="0">
                        <a:spcBef>
                          <a:spcPct val="20000"/>
                        </a:spcBef>
                        <a:defRPr kumimoji="1" sz="2000">
                          <a:solidFill>
                            <a:schemeClr val="tx1"/>
                          </a:solidFill>
                          <a:latin typeface="Arial" charset="0"/>
                          <a:ea typeface="ＭＳ Ｐゴシック" pitchFamily="50" charset="-128"/>
                        </a:defRPr>
                      </a:lvl3pPr>
                      <a:lvl4pPr marL="1600200" indent="-228600" eaLnBrk="0" hangingPunct="0">
                        <a:spcBef>
                          <a:spcPct val="20000"/>
                        </a:spcBef>
                        <a:defRPr kumimoji="1">
                          <a:solidFill>
                            <a:schemeClr val="tx1"/>
                          </a:solidFill>
                          <a:latin typeface="Arial" charset="0"/>
                          <a:ea typeface="ＭＳ Ｐゴシック" pitchFamily="50" charset="-128"/>
                        </a:defRPr>
                      </a:lvl4pPr>
                      <a:lvl5pPr marL="2057400" indent="-228600" eaLnBrk="0" hangingPunct="0">
                        <a:spcBef>
                          <a:spcPct val="20000"/>
                        </a:spcBef>
                        <a:defRPr kumimoji="1">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Arial"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689" marB="4568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36806">
                <a:tc>
                  <a:txBody>
                    <a:bodyPr/>
                    <a:lstStyle>
                      <a:lvl1pPr eaLnBrk="0" hangingPunct="0">
                        <a:spcBef>
                          <a:spcPct val="20000"/>
                        </a:spcBef>
                        <a:defRPr kumimoji="1" sz="2800">
                          <a:solidFill>
                            <a:schemeClr val="tx1"/>
                          </a:solidFill>
                          <a:latin typeface="Arial" charset="0"/>
                          <a:ea typeface="ＭＳ Ｐゴシック" pitchFamily="50" charset="-128"/>
                        </a:defRPr>
                      </a:lvl1pPr>
                      <a:lvl2pPr marL="742950" indent="-285750" eaLnBrk="0" hangingPunct="0">
                        <a:spcBef>
                          <a:spcPct val="20000"/>
                        </a:spcBef>
                        <a:defRPr kumimoji="1" sz="2400">
                          <a:solidFill>
                            <a:schemeClr val="tx1"/>
                          </a:solidFill>
                          <a:latin typeface="Arial" charset="0"/>
                          <a:ea typeface="ＭＳ Ｐゴシック" pitchFamily="50" charset="-128"/>
                        </a:defRPr>
                      </a:lvl2pPr>
                      <a:lvl3pPr marL="1143000" indent="-228600" eaLnBrk="0" hangingPunct="0">
                        <a:spcBef>
                          <a:spcPct val="20000"/>
                        </a:spcBef>
                        <a:defRPr kumimoji="1" sz="2000">
                          <a:solidFill>
                            <a:schemeClr val="tx1"/>
                          </a:solidFill>
                          <a:latin typeface="Arial" charset="0"/>
                          <a:ea typeface="ＭＳ Ｐゴシック" pitchFamily="50" charset="-128"/>
                        </a:defRPr>
                      </a:lvl3pPr>
                      <a:lvl4pPr marL="1600200" indent="-228600" eaLnBrk="0" hangingPunct="0">
                        <a:spcBef>
                          <a:spcPct val="20000"/>
                        </a:spcBef>
                        <a:defRPr kumimoji="1">
                          <a:solidFill>
                            <a:schemeClr val="tx1"/>
                          </a:solidFill>
                          <a:latin typeface="Arial" charset="0"/>
                          <a:ea typeface="ＭＳ Ｐゴシック" pitchFamily="50" charset="-128"/>
                        </a:defRPr>
                      </a:lvl4pPr>
                      <a:lvl5pPr marL="2057400" indent="-228600" eaLnBrk="0" hangingPunct="0">
                        <a:spcBef>
                          <a:spcPct val="20000"/>
                        </a:spcBef>
                        <a:defRPr kumimoji="1">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Arial" charset="0"/>
                          <a:ea typeface="ＭＳ Ｐゴシック" pitchFamily="50" charset="-128"/>
                        </a:defRPr>
                      </a:lvl9pPr>
                    </a:lstStyle>
                    <a:p>
                      <a:pPr marL="0" marR="0" lvl="0" indent="0" algn="ctr" defTabSz="914400" rtl="0" eaLnBrk="1" fontAlgn="base" latinLnBrk="0" hangingPunct="1">
                        <a:lnSpc>
                          <a:spcPct val="65000"/>
                        </a:lnSpc>
                        <a:spcBef>
                          <a:spcPct val="20000"/>
                        </a:spcBef>
                        <a:spcAft>
                          <a:spcPct val="0"/>
                        </a:spcAft>
                        <a:buClrTx/>
                        <a:buSzTx/>
                        <a:buFontTx/>
                        <a:buNone/>
                        <a:tabLst/>
                      </a:pPr>
                      <a:r>
                        <a:rPr kumimoji="1" lang="ja-JP" altLang="en-US" sz="1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ご担当者様</a:t>
                      </a:r>
                    </a:p>
                  </a:txBody>
                  <a:tcPr marL="89998" marR="89998" marT="46769" marB="46769"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eaLnBrk="0" hangingPunct="0">
                        <a:spcBef>
                          <a:spcPct val="20000"/>
                        </a:spcBef>
                        <a:defRPr kumimoji="1" sz="2800">
                          <a:solidFill>
                            <a:schemeClr val="tx1"/>
                          </a:solidFill>
                          <a:latin typeface="Arial" charset="0"/>
                          <a:ea typeface="ＭＳ Ｐゴシック" pitchFamily="50" charset="-128"/>
                        </a:defRPr>
                      </a:lvl1pPr>
                      <a:lvl2pPr marL="742950" indent="-285750" eaLnBrk="0" hangingPunct="0">
                        <a:spcBef>
                          <a:spcPct val="20000"/>
                        </a:spcBef>
                        <a:defRPr kumimoji="1" sz="2400">
                          <a:solidFill>
                            <a:schemeClr val="tx1"/>
                          </a:solidFill>
                          <a:latin typeface="Arial" charset="0"/>
                          <a:ea typeface="ＭＳ Ｐゴシック" pitchFamily="50" charset="-128"/>
                        </a:defRPr>
                      </a:lvl2pPr>
                      <a:lvl3pPr marL="1143000" indent="-228600" eaLnBrk="0" hangingPunct="0">
                        <a:spcBef>
                          <a:spcPct val="20000"/>
                        </a:spcBef>
                        <a:defRPr kumimoji="1" sz="2000">
                          <a:solidFill>
                            <a:schemeClr val="tx1"/>
                          </a:solidFill>
                          <a:latin typeface="Arial" charset="0"/>
                          <a:ea typeface="ＭＳ Ｐゴシック" pitchFamily="50" charset="-128"/>
                        </a:defRPr>
                      </a:lvl3pPr>
                      <a:lvl4pPr marL="1600200" indent="-228600" eaLnBrk="0" hangingPunct="0">
                        <a:spcBef>
                          <a:spcPct val="20000"/>
                        </a:spcBef>
                        <a:defRPr kumimoji="1">
                          <a:solidFill>
                            <a:schemeClr val="tx1"/>
                          </a:solidFill>
                          <a:latin typeface="Arial" charset="0"/>
                          <a:ea typeface="ＭＳ Ｐゴシック" pitchFamily="50" charset="-128"/>
                        </a:defRPr>
                      </a:lvl4pPr>
                      <a:lvl5pPr marL="2057400" indent="-228600" eaLnBrk="0" hangingPunct="0">
                        <a:spcBef>
                          <a:spcPct val="20000"/>
                        </a:spcBef>
                        <a:defRPr kumimoji="1">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Arial"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ご所属・ご氏名</a:t>
                      </a:r>
                    </a:p>
                  </a:txBody>
                  <a:tcPr marL="91438" marR="91438" marT="45689" marB="4568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lvl1pPr eaLnBrk="0" hangingPunct="0">
                        <a:spcBef>
                          <a:spcPct val="20000"/>
                        </a:spcBef>
                        <a:defRPr kumimoji="1" sz="2800">
                          <a:solidFill>
                            <a:schemeClr val="tx1"/>
                          </a:solidFill>
                          <a:latin typeface="Arial" charset="0"/>
                          <a:ea typeface="ＭＳ Ｐゴシック" pitchFamily="50" charset="-128"/>
                        </a:defRPr>
                      </a:lvl1pPr>
                      <a:lvl2pPr marL="742950" indent="-285750" eaLnBrk="0" hangingPunct="0">
                        <a:spcBef>
                          <a:spcPct val="20000"/>
                        </a:spcBef>
                        <a:defRPr kumimoji="1" sz="2400">
                          <a:solidFill>
                            <a:schemeClr val="tx1"/>
                          </a:solidFill>
                          <a:latin typeface="Arial" charset="0"/>
                          <a:ea typeface="ＭＳ Ｐゴシック" pitchFamily="50" charset="-128"/>
                        </a:defRPr>
                      </a:lvl2pPr>
                      <a:lvl3pPr marL="1143000" indent="-228600" eaLnBrk="0" hangingPunct="0">
                        <a:spcBef>
                          <a:spcPct val="20000"/>
                        </a:spcBef>
                        <a:defRPr kumimoji="1" sz="2000">
                          <a:solidFill>
                            <a:schemeClr val="tx1"/>
                          </a:solidFill>
                          <a:latin typeface="Arial" charset="0"/>
                          <a:ea typeface="ＭＳ Ｐゴシック" pitchFamily="50" charset="-128"/>
                        </a:defRPr>
                      </a:lvl3pPr>
                      <a:lvl4pPr marL="1600200" indent="-228600" eaLnBrk="0" hangingPunct="0">
                        <a:spcBef>
                          <a:spcPct val="20000"/>
                        </a:spcBef>
                        <a:defRPr kumimoji="1">
                          <a:solidFill>
                            <a:schemeClr val="tx1"/>
                          </a:solidFill>
                          <a:latin typeface="Arial" charset="0"/>
                          <a:ea typeface="ＭＳ Ｐゴシック" pitchFamily="50" charset="-128"/>
                        </a:defRPr>
                      </a:lvl4pPr>
                      <a:lvl5pPr marL="2057400" indent="-228600" eaLnBrk="0" hangingPunct="0">
                        <a:spcBef>
                          <a:spcPct val="20000"/>
                        </a:spcBef>
                        <a:defRPr kumimoji="1">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Arial"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電話番号（携帯等）</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689" marB="4568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370788">
                <a:tc>
                  <a:txBody>
                    <a:bodyPr/>
                    <a:lstStyle>
                      <a:lvl1pPr eaLnBrk="0" hangingPunct="0">
                        <a:spcBef>
                          <a:spcPct val="20000"/>
                        </a:spcBef>
                        <a:defRPr kumimoji="1" sz="2800">
                          <a:solidFill>
                            <a:schemeClr val="tx1"/>
                          </a:solidFill>
                          <a:latin typeface="Arial" charset="0"/>
                          <a:ea typeface="ＭＳ Ｐゴシック" pitchFamily="50" charset="-128"/>
                        </a:defRPr>
                      </a:lvl1pPr>
                      <a:lvl2pPr marL="742950" indent="-285750" eaLnBrk="0" hangingPunct="0">
                        <a:spcBef>
                          <a:spcPct val="20000"/>
                        </a:spcBef>
                        <a:defRPr kumimoji="1" sz="2400">
                          <a:solidFill>
                            <a:schemeClr val="tx1"/>
                          </a:solidFill>
                          <a:latin typeface="Arial" charset="0"/>
                          <a:ea typeface="ＭＳ Ｐゴシック" pitchFamily="50" charset="-128"/>
                        </a:defRPr>
                      </a:lvl2pPr>
                      <a:lvl3pPr marL="1143000" indent="-228600" eaLnBrk="0" hangingPunct="0">
                        <a:spcBef>
                          <a:spcPct val="20000"/>
                        </a:spcBef>
                        <a:defRPr kumimoji="1" sz="2000">
                          <a:solidFill>
                            <a:schemeClr val="tx1"/>
                          </a:solidFill>
                          <a:latin typeface="Arial" charset="0"/>
                          <a:ea typeface="ＭＳ Ｐゴシック" pitchFamily="50" charset="-128"/>
                        </a:defRPr>
                      </a:lvl3pPr>
                      <a:lvl4pPr marL="1600200" indent="-228600" eaLnBrk="0" hangingPunct="0">
                        <a:spcBef>
                          <a:spcPct val="20000"/>
                        </a:spcBef>
                        <a:defRPr kumimoji="1">
                          <a:solidFill>
                            <a:schemeClr val="tx1"/>
                          </a:solidFill>
                          <a:latin typeface="Arial" charset="0"/>
                          <a:ea typeface="ＭＳ Ｐゴシック" pitchFamily="50" charset="-128"/>
                        </a:defRPr>
                      </a:lvl4pPr>
                      <a:lvl5pPr marL="2057400" indent="-228600" eaLnBrk="0" hangingPunct="0">
                        <a:spcBef>
                          <a:spcPct val="20000"/>
                        </a:spcBef>
                        <a:defRPr kumimoji="1">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Arial" charset="0"/>
                          <a:ea typeface="ＭＳ Ｐゴシック"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内容物</a:t>
                      </a:r>
                    </a:p>
                  </a:txBody>
                  <a:tcPr marL="89998" marR="89998" marT="46769" marB="46769"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eaLnBrk="0" hangingPunct="0">
                        <a:spcBef>
                          <a:spcPct val="20000"/>
                        </a:spcBef>
                        <a:defRPr kumimoji="1" sz="2800">
                          <a:solidFill>
                            <a:schemeClr val="tx1"/>
                          </a:solidFill>
                          <a:latin typeface="Arial" charset="0"/>
                          <a:ea typeface="ＭＳ Ｐゴシック" pitchFamily="50" charset="-128"/>
                        </a:defRPr>
                      </a:lvl1pPr>
                      <a:lvl2pPr marL="742950" indent="-285750" eaLnBrk="0" hangingPunct="0">
                        <a:spcBef>
                          <a:spcPct val="20000"/>
                        </a:spcBef>
                        <a:defRPr kumimoji="1" sz="2400">
                          <a:solidFill>
                            <a:schemeClr val="tx1"/>
                          </a:solidFill>
                          <a:latin typeface="Arial" charset="0"/>
                          <a:ea typeface="ＭＳ Ｐゴシック" pitchFamily="50" charset="-128"/>
                        </a:defRPr>
                      </a:lvl2pPr>
                      <a:lvl3pPr marL="1143000" indent="-228600" eaLnBrk="0" hangingPunct="0">
                        <a:spcBef>
                          <a:spcPct val="20000"/>
                        </a:spcBef>
                        <a:defRPr kumimoji="1" sz="2000">
                          <a:solidFill>
                            <a:schemeClr val="tx1"/>
                          </a:solidFill>
                          <a:latin typeface="Arial" charset="0"/>
                          <a:ea typeface="ＭＳ Ｐゴシック" pitchFamily="50" charset="-128"/>
                        </a:defRPr>
                      </a:lvl3pPr>
                      <a:lvl4pPr marL="1600200" indent="-228600" eaLnBrk="0" hangingPunct="0">
                        <a:spcBef>
                          <a:spcPct val="20000"/>
                        </a:spcBef>
                        <a:defRPr kumimoji="1">
                          <a:solidFill>
                            <a:schemeClr val="tx1"/>
                          </a:solidFill>
                          <a:latin typeface="Arial" charset="0"/>
                          <a:ea typeface="ＭＳ Ｐゴシック" pitchFamily="50" charset="-128"/>
                        </a:defRPr>
                      </a:lvl4pPr>
                      <a:lvl5pPr marL="2057400" indent="-228600" eaLnBrk="0" hangingPunct="0">
                        <a:spcBef>
                          <a:spcPct val="20000"/>
                        </a:spcBef>
                        <a:defRPr kumimoji="1">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Arial"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ポスター 　　１　　枚</a:t>
                      </a:r>
                      <a:endParaRPr kumimoji="1" lang="en-US" altLang="ja-JP" sz="2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チラシ　　</a:t>
                      </a:r>
                      <a:r>
                        <a:rPr kumimoji="1" lang="ja-JP" altLang="en-US" sz="2000" b="0" i="0" u="sng"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枚（上限</a:t>
                      </a:r>
                      <a:r>
                        <a:rPr kumimoji="1" lang="en-US" altLang="ja-JP" sz="2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50</a:t>
                      </a:r>
                      <a:r>
                        <a:rPr kumimoji="1" lang="ja-JP" altLang="en-US" sz="2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枚）</a:t>
                      </a:r>
                      <a:endParaRPr kumimoji="1" lang="en-US" altLang="ja-JP" sz="2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その他（　　　　　　　　　　　　　　　　　　　　　　　　　　　　　　　　）</a:t>
                      </a:r>
                      <a:endParaRPr kumimoji="1" lang="ja-JP" altLang="ja-JP" sz="2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689" marB="4568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bl>
          </a:graphicData>
        </a:graphic>
      </p:graphicFrame>
      <p:sp>
        <p:nvSpPr>
          <p:cNvPr id="4118" name="テキスト ボックス 1">
            <a:extLst>
              <a:ext uri="{FF2B5EF4-FFF2-40B4-BE49-F238E27FC236}">
                <a16:creationId xmlns:a16="http://schemas.microsoft.com/office/drawing/2014/main" id="{4B3DE95B-537E-3066-DAF5-3026D07F6B87}"/>
              </a:ext>
            </a:extLst>
          </p:cNvPr>
          <p:cNvSpPr txBox="1">
            <a:spLocks noChangeArrowheads="1"/>
          </p:cNvSpPr>
          <p:nvPr/>
        </p:nvSpPr>
        <p:spPr bwMode="auto">
          <a:xfrm>
            <a:off x="4619134" y="1195326"/>
            <a:ext cx="4543916" cy="1006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2300" b="1">
                <a:solidFill>
                  <a:schemeClr val="tx1"/>
                </a:solidFill>
                <a:latin typeface="Arial" panose="020B0604020202020204" pitchFamily="34" charset="0"/>
                <a:ea typeface="HGP創英角ｺﾞｼｯｸUB" panose="020B0900000000000000" pitchFamily="50" charset="-128"/>
              </a:defRPr>
            </a:lvl1pPr>
            <a:lvl2pPr marL="742950" indent="-285750">
              <a:defRPr kumimoji="1" sz="2300" b="1">
                <a:solidFill>
                  <a:schemeClr val="tx1"/>
                </a:solidFill>
                <a:latin typeface="Arial" panose="020B0604020202020204" pitchFamily="34" charset="0"/>
                <a:ea typeface="HGP創英角ｺﾞｼｯｸUB" panose="020B0900000000000000" pitchFamily="50" charset="-128"/>
              </a:defRPr>
            </a:lvl2pPr>
            <a:lvl3pPr marL="1143000" indent="-228600">
              <a:defRPr kumimoji="1" sz="2300" b="1">
                <a:solidFill>
                  <a:schemeClr val="tx1"/>
                </a:solidFill>
                <a:latin typeface="Arial" panose="020B0604020202020204" pitchFamily="34" charset="0"/>
                <a:ea typeface="HGP創英角ｺﾞｼｯｸUB" panose="020B0900000000000000" pitchFamily="50" charset="-128"/>
              </a:defRPr>
            </a:lvl3pPr>
            <a:lvl4pPr marL="1600200" indent="-228600">
              <a:defRPr kumimoji="1" sz="2300" b="1">
                <a:solidFill>
                  <a:schemeClr val="tx1"/>
                </a:solidFill>
                <a:latin typeface="Arial" panose="020B0604020202020204" pitchFamily="34" charset="0"/>
                <a:ea typeface="HGP創英角ｺﾞｼｯｸUB" panose="020B0900000000000000" pitchFamily="50" charset="-128"/>
              </a:defRPr>
            </a:lvl4pPr>
            <a:lvl5pPr marL="2057400" indent="-228600">
              <a:defRPr kumimoji="1" sz="2300" b="1">
                <a:solidFill>
                  <a:schemeClr val="tx1"/>
                </a:solidFill>
                <a:latin typeface="Arial" panose="020B0604020202020204" pitchFamily="34" charset="0"/>
                <a:ea typeface="HGP創英角ｺﾞｼｯｸUB" panose="020B0900000000000000" pitchFamily="50" charset="-128"/>
              </a:defRPr>
            </a:lvl5pPr>
            <a:lvl6pPr marL="25146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6pPr>
            <a:lvl7pPr marL="29718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7pPr>
            <a:lvl8pPr marL="34290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8pPr>
            <a:lvl9pPr marL="38862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9pPr>
          </a:lstStyle>
          <a:p>
            <a:pPr eaLnBrk="1" hangingPunct="1">
              <a:lnSpc>
                <a:spcPct val="110000"/>
              </a:lnSpc>
            </a:pP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送付先 </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 　</a:t>
            </a:r>
            <a:r>
              <a:rPr lang="ja-JP" altLang="en-US" sz="1400" b="0" dirty="0">
                <a:latin typeface="BIZ UDPゴシック" panose="020B0400000000000000" pitchFamily="50" charset="-128"/>
                <a:ea typeface="BIZ UDPゴシック" panose="020B0400000000000000" pitchFamily="50" charset="-128"/>
              </a:rPr>
              <a:t>〒</a:t>
            </a:r>
            <a:r>
              <a:rPr lang="en-US" altLang="ja-JP" sz="1400" b="0" dirty="0">
                <a:latin typeface="BIZ UDPゴシック" panose="020B0400000000000000" pitchFamily="50" charset="-128"/>
                <a:ea typeface="BIZ UDPゴシック" panose="020B0400000000000000" pitchFamily="50" charset="-128"/>
              </a:rPr>
              <a:t>812-0032</a:t>
            </a:r>
            <a:r>
              <a:rPr lang="zh-TW" altLang="en-US" sz="1400" b="0" dirty="0">
                <a:latin typeface="BIZ UDPゴシック" panose="020B0400000000000000" pitchFamily="50" charset="-128"/>
                <a:ea typeface="BIZ UDPゴシック" panose="020B0400000000000000" pitchFamily="50" charset="-128"/>
              </a:rPr>
              <a:t> 福岡市博多区石城町</a:t>
            </a:r>
            <a:r>
              <a:rPr lang="en-US" altLang="zh-TW" sz="1400" b="0" dirty="0">
                <a:latin typeface="BIZ UDPゴシック" panose="020B0400000000000000" pitchFamily="50" charset="-128"/>
                <a:ea typeface="BIZ UDPゴシック" panose="020B0400000000000000" pitchFamily="50" charset="-128"/>
              </a:rPr>
              <a:t>2-1</a:t>
            </a:r>
          </a:p>
          <a:p>
            <a:pPr eaLnBrk="1" hangingPunct="1">
              <a:lnSpc>
                <a:spcPct val="110000"/>
              </a:lnSpc>
            </a:pPr>
            <a:r>
              <a:rPr lang="ja-JP" altLang="en-US" sz="1400" b="0" dirty="0">
                <a:latin typeface="BIZ UDPゴシック" panose="020B0400000000000000" pitchFamily="50" charset="-128"/>
                <a:ea typeface="BIZ UDPゴシック" panose="020B0400000000000000" pitchFamily="50" charset="-128"/>
              </a:rPr>
              <a:t>　　　　　　　　　</a:t>
            </a:r>
            <a:r>
              <a:rPr lang="zh-TW" altLang="en-US" sz="1400" b="0" dirty="0">
                <a:latin typeface="BIZ UDPゴシック" panose="020B0400000000000000" pitchFamily="50" charset="-128"/>
                <a:ea typeface="BIZ UDPゴシック" panose="020B0400000000000000" pitchFamily="50" charset="-128"/>
              </a:rPr>
              <a:t>福岡国際会議場</a:t>
            </a:r>
            <a:r>
              <a:rPr lang="ja-JP" altLang="en-US" sz="1400" b="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１</a:t>
            </a:r>
            <a:r>
              <a:rPr lang="en-US" altLang="ja-JP" sz="1400" dirty="0">
                <a:latin typeface="BIZ UDPゴシック" panose="020B0400000000000000" pitchFamily="50" charset="-128"/>
                <a:ea typeface="BIZ UDPゴシック" panose="020B0400000000000000" pitchFamily="50" charset="-128"/>
              </a:rPr>
              <a:t>F</a:t>
            </a:r>
            <a:r>
              <a:rPr lang="ja-JP" altLang="en-US" sz="1400" dirty="0">
                <a:latin typeface="BIZ UDPゴシック" panose="020B0400000000000000" pitchFamily="50" charset="-128"/>
                <a:ea typeface="BIZ UDPゴシック" panose="020B0400000000000000" pitchFamily="50" charset="-128"/>
              </a:rPr>
              <a:t>　ストックルーム</a:t>
            </a:r>
            <a:r>
              <a:rPr lang="en-US" altLang="ja-JP" sz="1400" dirty="0">
                <a:latin typeface="BIZ UDPゴシック" panose="020B0400000000000000" pitchFamily="50" charset="-128"/>
                <a:ea typeface="BIZ UDPゴシック" panose="020B0400000000000000" pitchFamily="50" charset="-128"/>
              </a:rPr>
              <a:t>A</a:t>
            </a:r>
          </a:p>
          <a:p>
            <a:pPr eaLnBrk="1" hangingPunct="1">
              <a:lnSpc>
                <a:spcPct val="110000"/>
              </a:lnSpc>
            </a:pPr>
            <a:r>
              <a:rPr lang="ja-JP" altLang="en-US" sz="1400" b="0" dirty="0">
                <a:latin typeface="BIZ UDPゴシック" panose="020B0400000000000000" pitchFamily="50" charset="-128"/>
                <a:ea typeface="BIZ UDPゴシック" panose="020B0400000000000000" pitchFamily="50" charset="-128"/>
              </a:rPr>
              <a:t>　 </a:t>
            </a:r>
            <a:r>
              <a:rPr lang="en-US" altLang="ja-JP" sz="1400" u="sng" dirty="0">
                <a:latin typeface="BIZ UDPゴシック" panose="020B0400000000000000" pitchFamily="50" charset="-128"/>
                <a:ea typeface="BIZ UDPゴシック" panose="020B0400000000000000" pitchFamily="50" charset="-128"/>
              </a:rPr>
              <a:t>JCS2026</a:t>
            </a:r>
            <a:r>
              <a:rPr lang="ja-JP" altLang="en-US" sz="1400" u="sng" dirty="0">
                <a:latin typeface="BIZ UDPゴシック" panose="020B0400000000000000" pitchFamily="50" charset="-128"/>
                <a:ea typeface="BIZ UDPゴシック" panose="020B0400000000000000" pitchFamily="50" charset="-128"/>
              </a:rPr>
              <a:t>運営事務局</a:t>
            </a:r>
            <a:r>
              <a:rPr lang="ja-JP" altLang="en-US" sz="1400" dirty="0">
                <a:latin typeface="BIZ UDPゴシック" panose="020B0400000000000000" pitchFamily="50" charset="-128"/>
                <a:ea typeface="BIZ UDPゴシック" panose="020B0400000000000000" pitchFamily="50" charset="-128"/>
              </a:rPr>
              <a:t>　</a:t>
            </a:r>
            <a:r>
              <a:rPr lang="ja-JP" altLang="en-US" sz="1400" b="0" dirty="0">
                <a:latin typeface="BIZ UDPゴシック" panose="020B0400000000000000" pitchFamily="50" charset="-128"/>
                <a:ea typeface="BIZ UDPゴシック" panose="020B0400000000000000" pitchFamily="50" charset="-128"/>
              </a:rPr>
              <a:t>「共催チーム本部」　宛  </a:t>
            </a:r>
            <a:endParaRPr lang="en-US" altLang="ja-JP" sz="1400" b="0" dirty="0">
              <a:latin typeface="BIZ UDPゴシック" panose="020B0400000000000000" pitchFamily="50" charset="-128"/>
              <a:ea typeface="BIZ UDPゴシック" panose="020B0400000000000000" pitchFamily="50" charset="-128"/>
            </a:endParaRPr>
          </a:p>
          <a:p>
            <a:pPr eaLnBrk="1" hangingPunct="1">
              <a:lnSpc>
                <a:spcPct val="110000"/>
              </a:lnSpc>
            </a:pPr>
            <a:r>
              <a:rPr lang="ja-JP" altLang="en-US" sz="1400" b="0" dirty="0">
                <a:latin typeface="BIZ UDPゴシック" panose="020B0400000000000000" pitchFamily="50" charset="-128"/>
                <a:ea typeface="BIZ UDPゴシック" panose="020B0400000000000000" pitchFamily="50" charset="-128"/>
              </a:rPr>
              <a:t>　　　　　　　　　</a:t>
            </a:r>
            <a:r>
              <a:rPr lang="en-US" altLang="zh-CN" sz="1400" b="0" dirty="0">
                <a:latin typeface="BIZ UDPゴシック" panose="020B0400000000000000" pitchFamily="50" charset="-128"/>
                <a:ea typeface="BIZ UDPゴシック" panose="020B0400000000000000" pitchFamily="50" charset="-128"/>
              </a:rPr>
              <a:t>TEL</a:t>
            </a:r>
            <a:r>
              <a:rPr lang="zh-CN" altLang="en-US" sz="1400" b="0" dirty="0">
                <a:latin typeface="BIZ UDPゴシック" panose="020B0400000000000000" pitchFamily="50" charset="-128"/>
                <a:ea typeface="BIZ UDPゴシック" panose="020B0400000000000000" pitchFamily="50" charset="-128"/>
              </a:rPr>
              <a:t>：</a:t>
            </a:r>
            <a:r>
              <a:rPr lang="en-US" altLang="ja-JP" sz="1400" b="0" dirty="0">
                <a:latin typeface="BIZ UDPゴシック" panose="020B0400000000000000" pitchFamily="50" charset="-128"/>
                <a:ea typeface="BIZ UDPゴシック" panose="020B0400000000000000" pitchFamily="50" charset="-128"/>
              </a:rPr>
              <a:t>092-262-4111</a:t>
            </a:r>
            <a:r>
              <a:rPr lang="ja-JP" altLang="en-US" sz="1400" b="0" dirty="0">
                <a:latin typeface="BIZ UDPゴシック" panose="020B0400000000000000" pitchFamily="50" charset="-128"/>
                <a:ea typeface="BIZ UDPゴシック" panose="020B0400000000000000" pitchFamily="50" charset="-128"/>
              </a:rPr>
              <a:t>（代表）</a:t>
            </a:r>
            <a:endParaRPr lang="en-US" altLang="zh-CN" sz="1400" b="0" dirty="0">
              <a:latin typeface="BIZ UDPゴシック" panose="020B0400000000000000" pitchFamily="50" charset="-128"/>
              <a:ea typeface="BIZ UDPゴシック" panose="020B0400000000000000" pitchFamily="50" charset="-128"/>
            </a:endParaRPr>
          </a:p>
        </p:txBody>
      </p:sp>
      <p:sp>
        <p:nvSpPr>
          <p:cNvPr id="27" name="テキスト ボックス 16">
            <a:extLst>
              <a:ext uri="{FF2B5EF4-FFF2-40B4-BE49-F238E27FC236}">
                <a16:creationId xmlns:a16="http://schemas.microsoft.com/office/drawing/2014/main" id="{1CF8DCA6-3569-86EC-C51B-3129F6A3606C}"/>
              </a:ext>
            </a:extLst>
          </p:cNvPr>
          <p:cNvSpPr txBox="1">
            <a:spLocks noChangeArrowheads="1"/>
          </p:cNvSpPr>
          <p:nvPr/>
        </p:nvSpPr>
        <p:spPr bwMode="auto">
          <a:xfrm>
            <a:off x="338785" y="199048"/>
            <a:ext cx="4536000" cy="792000"/>
          </a:xfrm>
          <a:prstGeom prst="rect">
            <a:avLst/>
          </a:prstGeom>
          <a:solidFill>
            <a:srgbClr val="1968B3"/>
          </a:solidFill>
          <a:ln w="9525">
            <a:noFill/>
            <a:miter lim="800000"/>
            <a:headEnd/>
            <a:tailEnd/>
          </a:ln>
        </p:spPr>
        <p:txBody>
          <a:bodyPr tIns="72000" bIns="0">
            <a:noAutofit/>
          </a:bodyPr>
          <a:lstStyle>
            <a:lvl1pPr algn="l" eaLnBrk="0" hangingPunct="0">
              <a:spcBef>
                <a:spcPct val="20000"/>
              </a:spcBef>
              <a:buChar char="•"/>
              <a:defRPr kumimoji="1" sz="3100">
                <a:solidFill>
                  <a:schemeClr val="tx1"/>
                </a:solidFill>
                <a:latin typeface="Arial" charset="0"/>
                <a:ea typeface="ＭＳ Ｐゴシック" pitchFamily="50" charset="-128"/>
              </a:defRPr>
            </a:lvl1pPr>
            <a:lvl2pPr marL="742950" indent="-285750" algn="l" eaLnBrk="0" hangingPunct="0">
              <a:spcBef>
                <a:spcPct val="20000"/>
              </a:spcBef>
              <a:buChar char="–"/>
              <a:defRPr kumimoji="1" sz="27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3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algn="ctr" eaLnBrk="1" hangingPunct="1">
              <a:lnSpc>
                <a:spcPct val="110000"/>
              </a:lnSpc>
              <a:spcBef>
                <a:spcPct val="0"/>
              </a:spcBef>
              <a:buFontTx/>
              <a:buNone/>
              <a:defRPr/>
            </a:pPr>
            <a:r>
              <a:rPr lang="zh-CN" altLang="en-US" sz="22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第</a:t>
            </a:r>
            <a:r>
              <a:rPr lang="en-US" altLang="ja-JP" sz="22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90</a:t>
            </a:r>
            <a:r>
              <a:rPr lang="zh-CN" altLang="en-US" sz="22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回日本循環器学会学術集会</a:t>
            </a:r>
            <a:endParaRPr lang="en-US" altLang="zh-CN" sz="22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endParaRPr>
          </a:p>
          <a:p>
            <a:pPr algn="ctr" eaLnBrk="1" hangingPunct="1">
              <a:lnSpc>
                <a:spcPct val="110000"/>
              </a:lnSpc>
              <a:spcBef>
                <a:spcPct val="0"/>
              </a:spcBef>
              <a:buFontTx/>
              <a:buNone/>
              <a:defRPr/>
            </a:pPr>
            <a:r>
              <a:rPr lang="zh-CN" altLang="en-US" sz="20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会期：</a:t>
            </a:r>
            <a:r>
              <a:rPr lang="en-US" altLang="zh-CN" sz="16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20</a:t>
            </a:r>
            <a:r>
              <a:rPr lang="en-US" altLang="ja-JP" sz="16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26</a:t>
            </a:r>
            <a:r>
              <a:rPr lang="zh-CN" altLang="en-US" sz="16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年 </a:t>
            </a:r>
            <a:r>
              <a:rPr lang="en-US" altLang="zh-CN" sz="20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3</a:t>
            </a:r>
            <a:r>
              <a:rPr lang="zh-CN" altLang="en-US" sz="20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月</a:t>
            </a:r>
            <a:r>
              <a:rPr lang="en-US" altLang="zh-CN" sz="20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2</a:t>
            </a:r>
            <a:r>
              <a:rPr lang="en-US" altLang="ja-JP" sz="20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0</a:t>
            </a:r>
            <a:r>
              <a:rPr lang="zh-CN" altLang="en-US" sz="20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日</a:t>
            </a:r>
            <a:r>
              <a:rPr lang="zh-CN" altLang="en-US" sz="14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（金</a:t>
            </a:r>
            <a:r>
              <a:rPr lang="ja-JP" altLang="en-US" sz="14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・祝</a:t>
            </a:r>
            <a:r>
              <a:rPr lang="zh-CN" altLang="en-US" sz="14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a:t>
            </a:r>
            <a:r>
              <a:rPr lang="zh-CN" altLang="en-US" sz="20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a:t>
            </a:r>
            <a:r>
              <a:rPr lang="en-US" altLang="ja-JP" sz="20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22</a:t>
            </a:r>
            <a:r>
              <a:rPr lang="zh-CN" altLang="en-US" sz="20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日</a:t>
            </a:r>
            <a:r>
              <a:rPr lang="zh-CN" altLang="en-US" sz="14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rPr>
              <a:t>（日）</a:t>
            </a:r>
            <a:endParaRPr lang="en-US" altLang="zh-CN" sz="14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endParaRPr>
          </a:p>
          <a:p>
            <a:pPr algn="ctr" eaLnBrk="1" hangingPunct="1">
              <a:lnSpc>
                <a:spcPct val="110000"/>
              </a:lnSpc>
              <a:spcBef>
                <a:spcPct val="0"/>
              </a:spcBef>
              <a:buFontTx/>
              <a:buNone/>
              <a:defRPr/>
            </a:pPr>
            <a:endParaRPr lang="en-US" altLang="zh-CN" sz="2200" b="0" dirty="0">
              <a:solidFill>
                <a:schemeClr val="bg1"/>
              </a:solidFill>
              <a:effectLst>
                <a:outerShdw blurRad="38100" dist="38100" dir="2700000" algn="tl">
                  <a:srgbClr val="000000">
                    <a:alpha val="43137"/>
                  </a:srgbClr>
                </a:outerShdw>
              </a:effectLst>
              <a:latin typeface="HGPｺﾞｼｯｸE" panose="020B0900000000000000" pitchFamily="50" charset="-128"/>
              <a:ea typeface="HGPｺﾞｼｯｸE" panose="020B0900000000000000" pitchFamily="50" charset="-128"/>
            </a:endParaRPr>
          </a:p>
        </p:txBody>
      </p:sp>
      <p:sp>
        <p:nvSpPr>
          <p:cNvPr id="28" name="Rectangle 37">
            <a:extLst>
              <a:ext uri="{FF2B5EF4-FFF2-40B4-BE49-F238E27FC236}">
                <a16:creationId xmlns:a16="http://schemas.microsoft.com/office/drawing/2014/main" id="{71F2D830-77DA-1F5F-DC32-BA7C777AC2AD}"/>
              </a:ext>
            </a:extLst>
          </p:cNvPr>
          <p:cNvSpPr txBox="1">
            <a:spLocks noChangeArrowheads="1"/>
          </p:cNvSpPr>
          <p:nvPr/>
        </p:nvSpPr>
        <p:spPr bwMode="auto">
          <a:xfrm>
            <a:off x="4950457" y="630488"/>
            <a:ext cx="4320000" cy="468000"/>
          </a:xfrm>
          <a:prstGeom prst="rect">
            <a:avLst/>
          </a:prstGeom>
          <a:noFill/>
          <a:ln>
            <a:noFill/>
          </a:ln>
          <a:effectLst/>
        </p:spPr>
        <p:txBody>
          <a:bodyPr lIns="89469" tIns="44734" rIns="89469" bIns="44734" anchor="ctr"/>
          <a:lstStyle>
            <a:lvl1pPr algn="ctr" defTabSz="895350" rtl="0" eaLnBrk="0" fontAlgn="base" hangingPunct="0">
              <a:spcBef>
                <a:spcPct val="0"/>
              </a:spcBef>
              <a:spcAft>
                <a:spcPct val="0"/>
              </a:spcAft>
              <a:defRPr kumimoji="1" sz="4300">
                <a:solidFill>
                  <a:schemeClr val="tx2"/>
                </a:solidFill>
                <a:latin typeface="+mj-lt"/>
                <a:ea typeface="+mj-ea"/>
                <a:cs typeface="+mj-cs"/>
              </a:defRPr>
            </a:lvl1pPr>
            <a:lvl2pPr algn="ctr" defTabSz="895350" rtl="0" eaLnBrk="0" fontAlgn="base" hangingPunct="0">
              <a:spcBef>
                <a:spcPct val="0"/>
              </a:spcBef>
              <a:spcAft>
                <a:spcPct val="0"/>
              </a:spcAft>
              <a:defRPr kumimoji="1" sz="4300">
                <a:solidFill>
                  <a:schemeClr val="tx2"/>
                </a:solidFill>
                <a:latin typeface="Arial" charset="0"/>
                <a:ea typeface="ＭＳ Ｐゴシック" pitchFamily="50" charset="-128"/>
              </a:defRPr>
            </a:lvl2pPr>
            <a:lvl3pPr algn="ctr" defTabSz="895350" rtl="0" eaLnBrk="0" fontAlgn="base" hangingPunct="0">
              <a:spcBef>
                <a:spcPct val="0"/>
              </a:spcBef>
              <a:spcAft>
                <a:spcPct val="0"/>
              </a:spcAft>
              <a:defRPr kumimoji="1" sz="4300">
                <a:solidFill>
                  <a:schemeClr val="tx2"/>
                </a:solidFill>
                <a:latin typeface="Arial" charset="0"/>
                <a:ea typeface="ＭＳ Ｐゴシック" pitchFamily="50" charset="-128"/>
              </a:defRPr>
            </a:lvl3pPr>
            <a:lvl4pPr algn="ctr" defTabSz="895350" rtl="0" eaLnBrk="0" fontAlgn="base" hangingPunct="0">
              <a:spcBef>
                <a:spcPct val="0"/>
              </a:spcBef>
              <a:spcAft>
                <a:spcPct val="0"/>
              </a:spcAft>
              <a:defRPr kumimoji="1" sz="4300">
                <a:solidFill>
                  <a:schemeClr val="tx2"/>
                </a:solidFill>
                <a:latin typeface="Arial" charset="0"/>
                <a:ea typeface="ＭＳ Ｐゴシック" pitchFamily="50" charset="-128"/>
              </a:defRPr>
            </a:lvl4pPr>
            <a:lvl5pPr algn="ctr" defTabSz="895350" rtl="0" eaLnBrk="0" fontAlgn="base" hangingPunct="0">
              <a:spcBef>
                <a:spcPct val="0"/>
              </a:spcBef>
              <a:spcAft>
                <a:spcPct val="0"/>
              </a:spcAft>
              <a:defRPr kumimoji="1" sz="4300">
                <a:solidFill>
                  <a:schemeClr val="tx2"/>
                </a:solidFill>
                <a:latin typeface="Arial" charset="0"/>
                <a:ea typeface="ＭＳ Ｐゴシック" pitchFamily="50" charset="-128"/>
              </a:defRPr>
            </a:lvl5pPr>
            <a:lvl6pPr marL="457200" algn="ctr" defTabSz="895350" rtl="0" fontAlgn="base">
              <a:spcBef>
                <a:spcPct val="0"/>
              </a:spcBef>
              <a:spcAft>
                <a:spcPct val="0"/>
              </a:spcAft>
              <a:defRPr kumimoji="1" sz="4300">
                <a:solidFill>
                  <a:schemeClr val="tx2"/>
                </a:solidFill>
                <a:latin typeface="Arial" charset="0"/>
                <a:ea typeface="ＭＳ Ｐゴシック" pitchFamily="50" charset="-128"/>
              </a:defRPr>
            </a:lvl6pPr>
            <a:lvl7pPr marL="914400" algn="ctr" defTabSz="895350" rtl="0" fontAlgn="base">
              <a:spcBef>
                <a:spcPct val="0"/>
              </a:spcBef>
              <a:spcAft>
                <a:spcPct val="0"/>
              </a:spcAft>
              <a:defRPr kumimoji="1" sz="4300">
                <a:solidFill>
                  <a:schemeClr val="tx2"/>
                </a:solidFill>
                <a:latin typeface="Arial" charset="0"/>
                <a:ea typeface="ＭＳ Ｐゴシック" pitchFamily="50" charset="-128"/>
              </a:defRPr>
            </a:lvl7pPr>
            <a:lvl8pPr marL="1371600" algn="ctr" defTabSz="895350" rtl="0" fontAlgn="base">
              <a:spcBef>
                <a:spcPct val="0"/>
              </a:spcBef>
              <a:spcAft>
                <a:spcPct val="0"/>
              </a:spcAft>
              <a:defRPr kumimoji="1" sz="4300">
                <a:solidFill>
                  <a:schemeClr val="tx2"/>
                </a:solidFill>
                <a:latin typeface="Arial" charset="0"/>
                <a:ea typeface="ＭＳ Ｐゴシック" pitchFamily="50" charset="-128"/>
              </a:defRPr>
            </a:lvl8pPr>
            <a:lvl9pPr marL="1828800" algn="ctr" defTabSz="895350" rtl="0" fontAlgn="base">
              <a:spcBef>
                <a:spcPct val="0"/>
              </a:spcBef>
              <a:spcAft>
                <a:spcPct val="0"/>
              </a:spcAft>
              <a:defRPr kumimoji="1" sz="4300">
                <a:solidFill>
                  <a:schemeClr val="tx2"/>
                </a:solidFill>
                <a:latin typeface="Arial" charset="0"/>
                <a:ea typeface="ＭＳ Ｐゴシック" pitchFamily="50" charset="-128"/>
              </a:defRPr>
            </a:lvl9pPr>
          </a:lstStyle>
          <a:p>
            <a:pPr algn="l" eaLnBrk="1" hangingPunct="1">
              <a:defRPr/>
            </a:pPr>
            <a:r>
              <a:rPr lang="en-US" altLang="ja-JP" sz="1800" u="sng" kern="0" dirty="0">
                <a:solidFill>
                  <a:srgbClr val="FF0000"/>
                </a:solidFill>
                <a:latin typeface="メイリオ" pitchFamily="50" charset="-128"/>
                <a:ea typeface="メイリオ" pitchFamily="50" charset="-128"/>
                <a:cs typeface="メイリオ" pitchFamily="50" charset="-128"/>
              </a:rPr>
              <a:t>2026</a:t>
            </a:r>
            <a:r>
              <a:rPr lang="ja-JP" altLang="en-US" sz="1800" u="sng" kern="0" dirty="0">
                <a:solidFill>
                  <a:srgbClr val="FF0000"/>
                </a:solidFill>
                <a:latin typeface="メイリオ" pitchFamily="50" charset="-128"/>
                <a:ea typeface="メイリオ" pitchFamily="50" charset="-128"/>
                <a:cs typeface="メイリオ" pitchFamily="50" charset="-128"/>
              </a:rPr>
              <a:t>年 </a:t>
            </a:r>
            <a:r>
              <a:rPr lang="en-US" altLang="ja-JP" sz="2200" u="sng" kern="0" dirty="0">
                <a:solidFill>
                  <a:srgbClr val="FF0000"/>
                </a:solidFill>
                <a:latin typeface="メイリオ" pitchFamily="50" charset="-128"/>
                <a:ea typeface="メイリオ" pitchFamily="50" charset="-128"/>
                <a:cs typeface="メイリオ" pitchFamily="50" charset="-128"/>
              </a:rPr>
              <a:t>3</a:t>
            </a:r>
            <a:r>
              <a:rPr lang="ja-JP" altLang="en-US" sz="2200" u="sng" kern="0" dirty="0">
                <a:solidFill>
                  <a:srgbClr val="FF0000"/>
                </a:solidFill>
                <a:latin typeface="メイリオ" pitchFamily="50" charset="-128"/>
                <a:ea typeface="メイリオ" pitchFamily="50" charset="-128"/>
                <a:cs typeface="メイリオ" pitchFamily="50" charset="-128"/>
              </a:rPr>
              <a:t>月</a:t>
            </a:r>
            <a:r>
              <a:rPr lang="en-US" altLang="ja-JP" sz="2200" u="sng" kern="0" dirty="0">
                <a:solidFill>
                  <a:srgbClr val="FF0000"/>
                </a:solidFill>
                <a:latin typeface="メイリオ" pitchFamily="50" charset="-128"/>
                <a:ea typeface="メイリオ" pitchFamily="50" charset="-128"/>
                <a:cs typeface="メイリオ" pitchFamily="50" charset="-128"/>
              </a:rPr>
              <a:t>19</a:t>
            </a:r>
            <a:r>
              <a:rPr lang="ja-JP" altLang="en-US" sz="2200" u="sng" kern="0" dirty="0">
                <a:solidFill>
                  <a:srgbClr val="FF0000"/>
                </a:solidFill>
                <a:latin typeface="メイリオ" pitchFamily="50" charset="-128"/>
                <a:ea typeface="メイリオ" pitchFamily="50" charset="-128"/>
                <a:cs typeface="メイリオ" pitchFamily="50" charset="-128"/>
              </a:rPr>
              <a:t>日（木）午前必着</a:t>
            </a:r>
          </a:p>
        </p:txBody>
      </p:sp>
      <p:sp>
        <p:nvSpPr>
          <p:cNvPr id="4121" name="正方形/長方形 3">
            <a:extLst>
              <a:ext uri="{FF2B5EF4-FFF2-40B4-BE49-F238E27FC236}">
                <a16:creationId xmlns:a16="http://schemas.microsoft.com/office/drawing/2014/main" id="{478F7F4D-3371-4C51-3680-9EE92413CEAB}"/>
              </a:ext>
            </a:extLst>
          </p:cNvPr>
          <p:cNvSpPr>
            <a:spLocks noChangeArrowheads="1"/>
          </p:cNvSpPr>
          <p:nvPr/>
        </p:nvSpPr>
        <p:spPr bwMode="auto">
          <a:xfrm>
            <a:off x="261243" y="5569372"/>
            <a:ext cx="6663000" cy="9002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050" b="0" dirty="0">
                <a:solidFill>
                  <a:schemeClr val="tx2"/>
                </a:solidFill>
                <a:latin typeface="メイリオ" panose="020B0604030504040204" pitchFamily="50" charset="-128"/>
                <a:ea typeface="メイリオ" panose="020B0604030504040204" pitchFamily="50" charset="-128"/>
              </a:rPr>
              <a:t>★本状を、必ずカラー印刷し、お荷物に見えるように貼付してください。</a:t>
            </a:r>
          </a:p>
          <a:p>
            <a:pPr eaLnBrk="1" hangingPunct="1">
              <a:spcBef>
                <a:spcPct val="0"/>
              </a:spcBef>
              <a:buFontTx/>
              <a:buNone/>
            </a:pPr>
            <a:r>
              <a:rPr lang="ja-JP" altLang="en-US" sz="1050" b="0" dirty="0">
                <a:solidFill>
                  <a:schemeClr val="tx2"/>
                </a:solidFill>
                <a:latin typeface="メイリオ" panose="020B0604030504040204" pitchFamily="50" charset="-128"/>
                <a:ea typeface="メイリオ" panose="020B0604030504040204" pitchFamily="50" charset="-128"/>
              </a:rPr>
              <a:t>★期日前および以降に届いたお荷物に関しましては責任を負いかねます。</a:t>
            </a:r>
          </a:p>
          <a:p>
            <a:pPr eaLnBrk="1" hangingPunct="1">
              <a:spcBef>
                <a:spcPct val="0"/>
              </a:spcBef>
              <a:buFontTx/>
              <a:buNone/>
            </a:pPr>
            <a:r>
              <a:rPr lang="ja-JP" altLang="en-US" sz="1050" b="0" dirty="0">
                <a:solidFill>
                  <a:schemeClr val="tx2"/>
                </a:solidFill>
                <a:latin typeface="メイリオ" panose="020B0604030504040204" pitchFamily="50" charset="-128"/>
                <a:ea typeface="メイリオ" panose="020B0604030504040204" pitchFamily="50" charset="-128"/>
              </a:rPr>
              <a:t>★会場の掲示スペースに限りがあるため、掲出・設置場所は運営事務局に一任いただきますようお願い</a:t>
            </a:r>
            <a:endParaRPr lang="en-US" altLang="ja-JP" sz="1050" b="0" dirty="0">
              <a:solidFill>
                <a:schemeClr val="tx2"/>
              </a:solidFill>
              <a:latin typeface="メイリオ" panose="020B0604030504040204" pitchFamily="50" charset="-128"/>
              <a:ea typeface="メイリオ" panose="020B0604030504040204" pitchFamily="50" charset="-128"/>
            </a:endParaRPr>
          </a:p>
          <a:p>
            <a:pPr eaLnBrk="1" hangingPunct="1">
              <a:spcBef>
                <a:spcPct val="0"/>
              </a:spcBef>
              <a:buFontTx/>
              <a:buNone/>
            </a:pPr>
            <a:r>
              <a:rPr lang="ja-JP" altLang="en-US" sz="1050" b="0" dirty="0">
                <a:solidFill>
                  <a:schemeClr val="tx2"/>
                </a:solidFill>
                <a:latin typeface="メイリオ" panose="020B0604030504040204" pitchFamily="50" charset="-128"/>
                <a:ea typeface="メイリオ" panose="020B0604030504040204" pitchFamily="50" charset="-128"/>
              </a:rPr>
              <a:t>　いたします。</a:t>
            </a:r>
            <a:endParaRPr lang="en-US" altLang="ja-JP" sz="1050" b="0" dirty="0">
              <a:solidFill>
                <a:schemeClr val="tx2"/>
              </a:solidFill>
              <a:latin typeface="メイリオ" panose="020B0604030504040204" pitchFamily="50" charset="-128"/>
              <a:ea typeface="メイリオ" panose="020B0604030504040204" pitchFamily="50" charset="-128"/>
            </a:endParaRPr>
          </a:p>
          <a:p>
            <a:pPr eaLnBrk="1" hangingPunct="1">
              <a:spcBef>
                <a:spcPct val="0"/>
              </a:spcBef>
              <a:buFontTx/>
              <a:buNone/>
            </a:pPr>
            <a:r>
              <a:rPr lang="ja-JP" altLang="en-US" sz="1050" b="0" dirty="0">
                <a:solidFill>
                  <a:schemeClr val="tx2"/>
                </a:solidFill>
                <a:latin typeface="メイリオ" panose="020B0604030504040204" pitchFamily="50" charset="-128"/>
                <a:ea typeface="メイリオ" panose="020B0604030504040204" pitchFamily="50" charset="-128"/>
              </a:rPr>
              <a:t>★</a:t>
            </a:r>
            <a:r>
              <a:rPr lang="ja-JP" altLang="en-US" sz="1050" b="0" u="sng" dirty="0">
                <a:solidFill>
                  <a:schemeClr val="tx2"/>
                </a:solidFill>
                <a:latin typeface="メイリオ" panose="020B0604030504040204" pitchFamily="50" charset="-128"/>
                <a:ea typeface="メイリオ" panose="020B0604030504040204" pitchFamily="50" charset="-128"/>
              </a:rPr>
              <a:t>全プログラム終了後に残った資材は全て廃棄しますの</a:t>
            </a:r>
            <a:r>
              <a:rPr lang="ja-JP" altLang="en-US" sz="1050" b="0" dirty="0">
                <a:solidFill>
                  <a:schemeClr val="tx2"/>
                </a:solidFill>
                <a:latin typeface="メイリオ" panose="020B0604030504040204" pitchFamily="50" charset="-128"/>
                <a:ea typeface="メイリオ" panose="020B0604030504040204" pitchFamily="50" charset="-128"/>
              </a:rPr>
              <a:t>で、プログラム終了前までに各自回収してください。</a:t>
            </a:r>
            <a:endParaRPr lang="en-US" altLang="ja-JP" sz="1050" b="0" dirty="0">
              <a:solidFill>
                <a:schemeClr val="tx2"/>
              </a:solidFill>
              <a:latin typeface="メイリオ" panose="020B0604030504040204" pitchFamily="50" charset="-128"/>
              <a:ea typeface="メイリオ" panose="020B0604030504040204" pitchFamily="50" charset="-128"/>
            </a:endParaRPr>
          </a:p>
        </p:txBody>
      </p:sp>
      <p:sp>
        <p:nvSpPr>
          <p:cNvPr id="4123" name="テキスト ボックス 6">
            <a:extLst>
              <a:ext uri="{FF2B5EF4-FFF2-40B4-BE49-F238E27FC236}">
                <a16:creationId xmlns:a16="http://schemas.microsoft.com/office/drawing/2014/main" id="{8C6D3372-EED6-AFAB-665D-3EDE6F8B2018}"/>
              </a:ext>
            </a:extLst>
          </p:cNvPr>
          <p:cNvSpPr txBox="1">
            <a:spLocks noChangeArrowheads="1"/>
          </p:cNvSpPr>
          <p:nvPr/>
        </p:nvSpPr>
        <p:spPr bwMode="auto">
          <a:xfrm>
            <a:off x="6337300" y="6241745"/>
            <a:ext cx="28082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300" b="1">
                <a:solidFill>
                  <a:schemeClr val="tx1"/>
                </a:solidFill>
                <a:latin typeface="Arial" panose="020B0604020202020204" pitchFamily="34" charset="0"/>
                <a:ea typeface="HGP創英角ｺﾞｼｯｸUB" panose="020B0900000000000000" pitchFamily="50" charset="-128"/>
              </a:defRPr>
            </a:lvl1pPr>
            <a:lvl2pPr marL="742950" indent="-285750">
              <a:defRPr kumimoji="1" sz="2300" b="1">
                <a:solidFill>
                  <a:schemeClr val="tx1"/>
                </a:solidFill>
                <a:latin typeface="Arial" panose="020B0604020202020204" pitchFamily="34" charset="0"/>
                <a:ea typeface="HGP創英角ｺﾞｼｯｸUB" panose="020B0900000000000000" pitchFamily="50" charset="-128"/>
              </a:defRPr>
            </a:lvl2pPr>
            <a:lvl3pPr marL="1143000" indent="-228600">
              <a:defRPr kumimoji="1" sz="2300" b="1">
                <a:solidFill>
                  <a:schemeClr val="tx1"/>
                </a:solidFill>
                <a:latin typeface="Arial" panose="020B0604020202020204" pitchFamily="34" charset="0"/>
                <a:ea typeface="HGP創英角ｺﾞｼｯｸUB" panose="020B0900000000000000" pitchFamily="50" charset="-128"/>
              </a:defRPr>
            </a:lvl3pPr>
            <a:lvl4pPr marL="1600200" indent="-228600">
              <a:defRPr kumimoji="1" sz="2300" b="1">
                <a:solidFill>
                  <a:schemeClr val="tx1"/>
                </a:solidFill>
                <a:latin typeface="Arial" panose="020B0604020202020204" pitchFamily="34" charset="0"/>
                <a:ea typeface="HGP創英角ｺﾞｼｯｸUB" panose="020B0900000000000000" pitchFamily="50" charset="-128"/>
              </a:defRPr>
            </a:lvl4pPr>
            <a:lvl5pPr marL="2057400" indent="-228600">
              <a:defRPr kumimoji="1" sz="2300" b="1">
                <a:solidFill>
                  <a:schemeClr val="tx1"/>
                </a:solidFill>
                <a:latin typeface="Arial" panose="020B0604020202020204" pitchFamily="34" charset="0"/>
                <a:ea typeface="HGP創英角ｺﾞｼｯｸUB" panose="020B0900000000000000" pitchFamily="50" charset="-128"/>
              </a:defRPr>
            </a:lvl5pPr>
            <a:lvl6pPr marL="25146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6pPr>
            <a:lvl7pPr marL="29718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7pPr>
            <a:lvl8pPr marL="34290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8pPr>
            <a:lvl9pPr marL="38862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9pPr>
          </a:lstStyle>
          <a:p>
            <a:pPr algn="r" eaLnBrk="1" hangingPunct="1"/>
            <a:r>
              <a:rPr lang="ja-JP" altLang="en-US" sz="1800" b="0" dirty="0"/>
              <a:t>／　　　　個口</a:t>
            </a:r>
          </a:p>
        </p:txBody>
      </p:sp>
      <p:sp>
        <p:nvSpPr>
          <p:cNvPr id="4124" name="正方形/長方形 7">
            <a:extLst>
              <a:ext uri="{FF2B5EF4-FFF2-40B4-BE49-F238E27FC236}">
                <a16:creationId xmlns:a16="http://schemas.microsoft.com/office/drawing/2014/main" id="{A36ADEA3-D7AD-2CC2-0634-6D0487F32CA4}"/>
              </a:ext>
            </a:extLst>
          </p:cNvPr>
          <p:cNvSpPr>
            <a:spLocks noChangeArrowheads="1"/>
          </p:cNvSpPr>
          <p:nvPr/>
        </p:nvSpPr>
        <p:spPr bwMode="auto">
          <a:xfrm>
            <a:off x="7002463" y="5782958"/>
            <a:ext cx="2160587" cy="972000"/>
          </a:xfrm>
          <a:prstGeom prst="rect">
            <a:avLst/>
          </a:prstGeom>
          <a:noFill/>
          <a:ln w="127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defTabSz="8953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defTabSz="8953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defTabSz="89535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defTabSz="89535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89535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89535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89535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89535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89535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en-US" sz="2300">
              <a:ea typeface="HGP創英角ｺﾞｼｯｸUB" panose="020B0900000000000000" pitchFamily="50" charset="-128"/>
            </a:endParaRPr>
          </a:p>
        </p:txBody>
      </p:sp>
      <p:sp>
        <p:nvSpPr>
          <p:cNvPr id="4125" name="テキスト ボックス 28">
            <a:extLst>
              <a:ext uri="{FF2B5EF4-FFF2-40B4-BE49-F238E27FC236}">
                <a16:creationId xmlns:a16="http://schemas.microsoft.com/office/drawing/2014/main" id="{24DF702A-B82F-2111-4813-FC79337DA3B7}"/>
              </a:ext>
            </a:extLst>
          </p:cNvPr>
          <p:cNvSpPr txBox="1">
            <a:spLocks noChangeArrowheads="1"/>
          </p:cNvSpPr>
          <p:nvPr/>
        </p:nvSpPr>
        <p:spPr bwMode="auto">
          <a:xfrm>
            <a:off x="7027863" y="5773433"/>
            <a:ext cx="8699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300" b="1">
                <a:solidFill>
                  <a:schemeClr val="tx1"/>
                </a:solidFill>
                <a:latin typeface="Arial" panose="020B0604020202020204" pitchFamily="34" charset="0"/>
                <a:ea typeface="HGP創英角ｺﾞｼｯｸUB" panose="020B0900000000000000" pitchFamily="50" charset="-128"/>
              </a:defRPr>
            </a:lvl1pPr>
            <a:lvl2pPr marL="742950" indent="-285750">
              <a:defRPr kumimoji="1" sz="2300" b="1">
                <a:solidFill>
                  <a:schemeClr val="tx1"/>
                </a:solidFill>
                <a:latin typeface="Arial" panose="020B0604020202020204" pitchFamily="34" charset="0"/>
                <a:ea typeface="HGP創英角ｺﾞｼｯｸUB" panose="020B0900000000000000" pitchFamily="50" charset="-128"/>
              </a:defRPr>
            </a:lvl2pPr>
            <a:lvl3pPr marL="1143000" indent="-228600">
              <a:defRPr kumimoji="1" sz="2300" b="1">
                <a:solidFill>
                  <a:schemeClr val="tx1"/>
                </a:solidFill>
                <a:latin typeface="Arial" panose="020B0604020202020204" pitchFamily="34" charset="0"/>
                <a:ea typeface="HGP創英角ｺﾞｼｯｸUB" panose="020B0900000000000000" pitchFamily="50" charset="-128"/>
              </a:defRPr>
            </a:lvl3pPr>
            <a:lvl4pPr marL="1600200" indent="-228600">
              <a:defRPr kumimoji="1" sz="2300" b="1">
                <a:solidFill>
                  <a:schemeClr val="tx1"/>
                </a:solidFill>
                <a:latin typeface="Arial" panose="020B0604020202020204" pitchFamily="34" charset="0"/>
                <a:ea typeface="HGP創英角ｺﾞｼｯｸUB" panose="020B0900000000000000" pitchFamily="50" charset="-128"/>
              </a:defRPr>
            </a:lvl4pPr>
            <a:lvl5pPr marL="2057400" indent="-228600">
              <a:defRPr kumimoji="1" sz="2300" b="1">
                <a:solidFill>
                  <a:schemeClr val="tx1"/>
                </a:solidFill>
                <a:latin typeface="Arial" panose="020B0604020202020204" pitchFamily="34" charset="0"/>
                <a:ea typeface="HGP創英角ｺﾞｼｯｸUB" panose="020B0900000000000000" pitchFamily="50" charset="-128"/>
              </a:defRPr>
            </a:lvl5pPr>
            <a:lvl6pPr marL="25146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6pPr>
            <a:lvl7pPr marL="29718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7pPr>
            <a:lvl8pPr marL="34290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8pPr>
            <a:lvl9pPr marL="38862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9pPr>
          </a:lstStyle>
          <a:p>
            <a:pPr eaLnBrk="1" hangingPunct="1"/>
            <a:r>
              <a:rPr lang="ja-JP" altLang="en-US" sz="1000" dirty="0"/>
              <a:t>荷物個口</a:t>
            </a:r>
          </a:p>
        </p:txBody>
      </p:sp>
      <p:sp>
        <p:nvSpPr>
          <p:cNvPr id="30" name="Rectangle 37">
            <a:extLst>
              <a:ext uri="{FF2B5EF4-FFF2-40B4-BE49-F238E27FC236}">
                <a16:creationId xmlns:a16="http://schemas.microsoft.com/office/drawing/2014/main" id="{DA15471A-3C6F-FFDA-184E-CDDAB31FA4A1}"/>
              </a:ext>
            </a:extLst>
          </p:cNvPr>
          <p:cNvSpPr txBox="1">
            <a:spLocks noChangeArrowheads="1"/>
          </p:cNvSpPr>
          <p:nvPr/>
        </p:nvSpPr>
        <p:spPr bwMode="auto">
          <a:xfrm>
            <a:off x="4979144" y="207798"/>
            <a:ext cx="4379913" cy="493713"/>
          </a:xfrm>
          <a:prstGeom prst="rect">
            <a:avLst/>
          </a:prstGeom>
          <a:noFill/>
          <a:ln>
            <a:noFill/>
          </a:ln>
          <a:effectLst/>
        </p:spPr>
        <p:txBody>
          <a:bodyPr lIns="89469" tIns="44734" rIns="89469" bIns="44734" anchor="ctr"/>
          <a:lstStyle>
            <a:lvl1pPr algn="ctr" defTabSz="895350" rtl="0" eaLnBrk="0" fontAlgn="base" hangingPunct="0">
              <a:spcBef>
                <a:spcPct val="0"/>
              </a:spcBef>
              <a:spcAft>
                <a:spcPct val="0"/>
              </a:spcAft>
              <a:defRPr kumimoji="1" sz="4300">
                <a:solidFill>
                  <a:schemeClr val="tx2"/>
                </a:solidFill>
                <a:latin typeface="+mj-lt"/>
                <a:ea typeface="+mj-ea"/>
                <a:cs typeface="+mj-cs"/>
              </a:defRPr>
            </a:lvl1pPr>
            <a:lvl2pPr algn="ctr" defTabSz="895350" rtl="0" eaLnBrk="0" fontAlgn="base" hangingPunct="0">
              <a:spcBef>
                <a:spcPct val="0"/>
              </a:spcBef>
              <a:spcAft>
                <a:spcPct val="0"/>
              </a:spcAft>
              <a:defRPr kumimoji="1" sz="4300">
                <a:solidFill>
                  <a:schemeClr val="tx2"/>
                </a:solidFill>
                <a:latin typeface="Arial" charset="0"/>
                <a:ea typeface="ＭＳ Ｐゴシック" pitchFamily="50" charset="-128"/>
              </a:defRPr>
            </a:lvl2pPr>
            <a:lvl3pPr algn="ctr" defTabSz="895350" rtl="0" eaLnBrk="0" fontAlgn="base" hangingPunct="0">
              <a:spcBef>
                <a:spcPct val="0"/>
              </a:spcBef>
              <a:spcAft>
                <a:spcPct val="0"/>
              </a:spcAft>
              <a:defRPr kumimoji="1" sz="4300">
                <a:solidFill>
                  <a:schemeClr val="tx2"/>
                </a:solidFill>
                <a:latin typeface="Arial" charset="0"/>
                <a:ea typeface="ＭＳ Ｐゴシック" pitchFamily="50" charset="-128"/>
              </a:defRPr>
            </a:lvl3pPr>
            <a:lvl4pPr algn="ctr" defTabSz="895350" rtl="0" eaLnBrk="0" fontAlgn="base" hangingPunct="0">
              <a:spcBef>
                <a:spcPct val="0"/>
              </a:spcBef>
              <a:spcAft>
                <a:spcPct val="0"/>
              </a:spcAft>
              <a:defRPr kumimoji="1" sz="4300">
                <a:solidFill>
                  <a:schemeClr val="tx2"/>
                </a:solidFill>
                <a:latin typeface="Arial" charset="0"/>
                <a:ea typeface="ＭＳ Ｐゴシック" pitchFamily="50" charset="-128"/>
              </a:defRPr>
            </a:lvl4pPr>
            <a:lvl5pPr algn="ctr" defTabSz="895350" rtl="0" eaLnBrk="0" fontAlgn="base" hangingPunct="0">
              <a:spcBef>
                <a:spcPct val="0"/>
              </a:spcBef>
              <a:spcAft>
                <a:spcPct val="0"/>
              </a:spcAft>
              <a:defRPr kumimoji="1" sz="4300">
                <a:solidFill>
                  <a:schemeClr val="tx2"/>
                </a:solidFill>
                <a:latin typeface="Arial" charset="0"/>
                <a:ea typeface="ＭＳ Ｐゴシック" pitchFamily="50" charset="-128"/>
              </a:defRPr>
            </a:lvl5pPr>
            <a:lvl6pPr marL="457200" algn="ctr" defTabSz="895350" rtl="0" fontAlgn="base">
              <a:spcBef>
                <a:spcPct val="0"/>
              </a:spcBef>
              <a:spcAft>
                <a:spcPct val="0"/>
              </a:spcAft>
              <a:defRPr kumimoji="1" sz="4300">
                <a:solidFill>
                  <a:schemeClr val="tx2"/>
                </a:solidFill>
                <a:latin typeface="Arial" charset="0"/>
                <a:ea typeface="ＭＳ Ｐゴシック" pitchFamily="50" charset="-128"/>
              </a:defRPr>
            </a:lvl6pPr>
            <a:lvl7pPr marL="914400" algn="ctr" defTabSz="895350" rtl="0" fontAlgn="base">
              <a:spcBef>
                <a:spcPct val="0"/>
              </a:spcBef>
              <a:spcAft>
                <a:spcPct val="0"/>
              </a:spcAft>
              <a:defRPr kumimoji="1" sz="4300">
                <a:solidFill>
                  <a:schemeClr val="tx2"/>
                </a:solidFill>
                <a:latin typeface="Arial" charset="0"/>
                <a:ea typeface="ＭＳ Ｐゴシック" pitchFamily="50" charset="-128"/>
              </a:defRPr>
            </a:lvl7pPr>
            <a:lvl8pPr marL="1371600" algn="ctr" defTabSz="895350" rtl="0" fontAlgn="base">
              <a:spcBef>
                <a:spcPct val="0"/>
              </a:spcBef>
              <a:spcAft>
                <a:spcPct val="0"/>
              </a:spcAft>
              <a:defRPr kumimoji="1" sz="4300">
                <a:solidFill>
                  <a:schemeClr val="tx2"/>
                </a:solidFill>
                <a:latin typeface="Arial" charset="0"/>
                <a:ea typeface="ＭＳ Ｐゴシック" pitchFamily="50" charset="-128"/>
              </a:defRPr>
            </a:lvl8pPr>
            <a:lvl9pPr marL="1828800" algn="ctr" defTabSz="895350" rtl="0" fontAlgn="base">
              <a:spcBef>
                <a:spcPct val="0"/>
              </a:spcBef>
              <a:spcAft>
                <a:spcPct val="0"/>
              </a:spcAft>
              <a:defRPr kumimoji="1" sz="4300">
                <a:solidFill>
                  <a:schemeClr val="tx2"/>
                </a:solidFill>
                <a:latin typeface="Arial" charset="0"/>
                <a:ea typeface="ＭＳ Ｐゴシック" pitchFamily="50" charset="-128"/>
              </a:defRPr>
            </a:lvl9pPr>
          </a:lstStyle>
          <a:p>
            <a:pPr algn="l" eaLnBrk="1" hangingPunct="1">
              <a:defRPr/>
            </a:pPr>
            <a:r>
              <a:rPr lang="ja-JP" altLang="en-US" sz="2500" kern="0" dirty="0">
                <a:solidFill>
                  <a:srgbClr val="FF0000"/>
                </a:solidFill>
                <a:latin typeface="メイリオ" pitchFamily="50" charset="-128"/>
                <a:ea typeface="メイリオ" pitchFamily="50" charset="-128"/>
                <a:cs typeface="メイリオ" pitchFamily="50" charset="-128"/>
              </a:rPr>
              <a:t>ポスター・チラシ送付用荷札</a:t>
            </a:r>
          </a:p>
        </p:txBody>
      </p:sp>
      <p:sp>
        <p:nvSpPr>
          <p:cNvPr id="4127" name="テキスト ボックス 13">
            <a:extLst>
              <a:ext uri="{FF2B5EF4-FFF2-40B4-BE49-F238E27FC236}">
                <a16:creationId xmlns:a16="http://schemas.microsoft.com/office/drawing/2014/main" id="{9044DB10-67F6-B0E9-DCAD-6D41F8F53AAA}"/>
              </a:ext>
            </a:extLst>
          </p:cNvPr>
          <p:cNvSpPr txBox="1">
            <a:spLocks noChangeArrowheads="1"/>
          </p:cNvSpPr>
          <p:nvPr/>
        </p:nvSpPr>
        <p:spPr bwMode="auto">
          <a:xfrm>
            <a:off x="226072" y="6458352"/>
            <a:ext cx="6663000"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2300" b="1">
                <a:solidFill>
                  <a:schemeClr val="tx1"/>
                </a:solidFill>
                <a:latin typeface="Arial" panose="020B0604020202020204" pitchFamily="34" charset="0"/>
                <a:ea typeface="HGP創英角ｺﾞｼｯｸUB" panose="020B0900000000000000" pitchFamily="50" charset="-128"/>
              </a:defRPr>
            </a:lvl1pPr>
            <a:lvl2pPr marL="742950" indent="-285750">
              <a:defRPr kumimoji="1" sz="2300" b="1">
                <a:solidFill>
                  <a:schemeClr val="tx1"/>
                </a:solidFill>
                <a:latin typeface="Arial" panose="020B0604020202020204" pitchFamily="34" charset="0"/>
                <a:ea typeface="HGP創英角ｺﾞｼｯｸUB" panose="020B0900000000000000" pitchFamily="50" charset="-128"/>
              </a:defRPr>
            </a:lvl2pPr>
            <a:lvl3pPr marL="1143000" indent="-228600">
              <a:defRPr kumimoji="1" sz="2300" b="1">
                <a:solidFill>
                  <a:schemeClr val="tx1"/>
                </a:solidFill>
                <a:latin typeface="Arial" panose="020B0604020202020204" pitchFamily="34" charset="0"/>
                <a:ea typeface="HGP創英角ｺﾞｼｯｸUB" panose="020B0900000000000000" pitchFamily="50" charset="-128"/>
              </a:defRPr>
            </a:lvl3pPr>
            <a:lvl4pPr marL="1600200" indent="-228600">
              <a:defRPr kumimoji="1" sz="2300" b="1">
                <a:solidFill>
                  <a:schemeClr val="tx1"/>
                </a:solidFill>
                <a:latin typeface="Arial" panose="020B0604020202020204" pitchFamily="34" charset="0"/>
                <a:ea typeface="HGP創英角ｺﾞｼｯｸUB" panose="020B0900000000000000" pitchFamily="50" charset="-128"/>
              </a:defRPr>
            </a:lvl4pPr>
            <a:lvl5pPr marL="2057400" indent="-228600">
              <a:defRPr kumimoji="1" sz="2300" b="1">
                <a:solidFill>
                  <a:schemeClr val="tx1"/>
                </a:solidFill>
                <a:latin typeface="Arial" panose="020B0604020202020204" pitchFamily="34" charset="0"/>
                <a:ea typeface="HGP創英角ｺﾞｼｯｸUB" panose="020B0900000000000000" pitchFamily="50" charset="-128"/>
              </a:defRPr>
            </a:lvl5pPr>
            <a:lvl6pPr marL="25146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6pPr>
            <a:lvl7pPr marL="29718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7pPr>
            <a:lvl8pPr marL="34290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8pPr>
            <a:lvl9pPr marL="38862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9pPr>
          </a:lstStyle>
          <a:p>
            <a:pPr eaLnBrk="1" hangingPunct="1">
              <a:spcBef>
                <a:spcPct val="20000"/>
              </a:spcBef>
            </a:pPr>
            <a:r>
              <a:rPr lang="ja-JP" altLang="en-US" sz="1050" dirty="0">
                <a:latin typeface="Meiryo UI" panose="020B0604030504040204" pitchFamily="50" charset="-128"/>
                <a:ea typeface="Meiryo UI" panose="020B0604030504040204" pitchFamily="50" charset="-128"/>
              </a:rPr>
              <a:t>★福岡国際会議場 </a:t>
            </a:r>
            <a:r>
              <a:rPr lang="en-US" altLang="ja-JP" sz="1050" dirty="0">
                <a:latin typeface="Meiryo UI" panose="020B0604030504040204" pitchFamily="50" charset="-128"/>
                <a:ea typeface="Meiryo UI" panose="020B0604030504040204" pitchFamily="50" charset="-128"/>
              </a:rPr>
              <a:t>2F </a:t>
            </a:r>
            <a:r>
              <a:rPr lang="ja-JP" altLang="en-US" sz="1050" dirty="0">
                <a:latin typeface="Meiryo UI" panose="020B0604030504040204" pitchFamily="50" charset="-128"/>
                <a:ea typeface="Meiryo UI" panose="020B0604030504040204" pitchFamily="50" charset="-128"/>
              </a:rPr>
              <a:t>テイクフリーコーナーに設置いたします。設置場所については運営事務局にご一任ください。</a:t>
            </a:r>
            <a:endParaRPr lang="en-US" altLang="ja-JP" sz="1050" dirty="0">
              <a:latin typeface="Meiryo UI" panose="020B0604030504040204" pitchFamily="50" charset="-128"/>
              <a:ea typeface="Meiryo UI" panose="020B0604030504040204" pitchFamily="50" charset="-128"/>
            </a:endParaRPr>
          </a:p>
        </p:txBody>
      </p:sp>
      <p:sp>
        <p:nvSpPr>
          <p:cNvPr id="2" name="テキスト ボックス 13">
            <a:extLst>
              <a:ext uri="{FF2B5EF4-FFF2-40B4-BE49-F238E27FC236}">
                <a16:creationId xmlns:a16="http://schemas.microsoft.com/office/drawing/2014/main" id="{D11442AF-FB55-73EE-86C6-AF5FFC5B9E6C}"/>
              </a:ext>
            </a:extLst>
          </p:cNvPr>
          <p:cNvSpPr txBox="1">
            <a:spLocks noChangeArrowheads="1"/>
          </p:cNvSpPr>
          <p:nvPr/>
        </p:nvSpPr>
        <p:spPr bwMode="auto">
          <a:xfrm>
            <a:off x="734796" y="6712268"/>
            <a:ext cx="611122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2300" b="1">
                <a:solidFill>
                  <a:schemeClr val="tx1"/>
                </a:solidFill>
                <a:latin typeface="Arial" panose="020B0604020202020204" pitchFamily="34" charset="0"/>
                <a:ea typeface="HGP創英角ｺﾞｼｯｸUB" panose="020B0900000000000000" pitchFamily="50" charset="-128"/>
              </a:defRPr>
            </a:lvl1pPr>
            <a:lvl2pPr marL="742950" indent="-285750">
              <a:defRPr kumimoji="1" sz="2300" b="1">
                <a:solidFill>
                  <a:schemeClr val="tx1"/>
                </a:solidFill>
                <a:latin typeface="Arial" panose="020B0604020202020204" pitchFamily="34" charset="0"/>
                <a:ea typeface="HGP創英角ｺﾞｼｯｸUB" panose="020B0900000000000000" pitchFamily="50" charset="-128"/>
              </a:defRPr>
            </a:lvl2pPr>
            <a:lvl3pPr marL="1143000" indent="-228600">
              <a:defRPr kumimoji="1" sz="2300" b="1">
                <a:solidFill>
                  <a:schemeClr val="tx1"/>
                </a:solidFill>
                <a:latin typeface="Arial" panose="020B0604020202020204" pitchFamily="34" charset="0"/>
                <a:ea typeface="HGP創英角ｺﾞｼｯｸUB" panose="020B0900000000000000" pitchFamily="50" charset="-128"/>
              </a:defRPr>
            </a:lvl3pPr>
            <a:lvl4pPr marL="1600200" indent="-228600">
              <a:defRPr kumimoji="1" sz="2300" b="1">
                <a:solidFill>
                  <a:schemeClr val="tx1"/>
                </a:solidFill>
                <a:latin typeface="Arial" panose="020B0604020202020204" pitchFamily="34" charset="0"/>
                <a:ea typeface="HGP創英角ｺﾞｼｯｸUB" panose="020B0900000000000000" pitchFamily="50" charset="-128"/>
              </a:defRPr>
            </a:lvl4pPr>
            <a:lvl5pPr marL="2057400" indent="-228600">
              <a:defRPr kumimoji="1" sz="2300" b="1">
                <a:solidFill>
                  <a:schemeClr val="tx1"/>
                </a:solidFill>
                <a:latin typeface="Arial" panose="020B0604020202020204" pitchFamily="34" charset="0"/>
                <a:ea typeface="HGP創英角ｺﾞｼｯｸUB" panose="020B0900000000000000" pitchFamily="50" charset="-128"/>
              </a:defRPr>
            </a:lvl5pPr>
            <a:lvl6pPr marL="25146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6pPr>
            <a:lvl7pPr marL="29718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7pPr>
            <a:lvl8pPr marL="34290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8pPr>
            <a:lvl9pPr marL="3886200" indent="-228600" eaLnBrk="0" fontAlgn="base" hangingPunct="0">
              <a:spcBef>
                <a:spcPct val="0"/>
              </a:spcBef>
              <a:spcAft>
                <a:spcPct val="0"/>
              </a:spcAft>
              <a:defRPr kumimoji="1" sz="2300" b="1">
                <a:solidFill>
                  <a:schemeClr val="tx1"/>
                </a:solidFill>
                <a:latin typeface="Arial" panose="020B0604020202020204" pitchFamily="34" charset="0"/>
                <a:ea typeface="HGP創英角ｺﾞｼｯｸUB" panose="020B0900000000000000" pitchFamily="50" charset="-128"/>
              </a:defRPr>
            </a:lvl9pPr>
          </a:lstStyle>
          <a:p>
            <a:pPr eaLnBrk="1" hangingPunct="1">
              <a:spcBef>
                <a:spcPct val="20000"/>
              </a:spcBef>
            </a:pPr>
            <a:r>
              <a:rPr lang="ja-JP" altLang="en-US" sz="1100" dirty="0">
                <a:solidFill>
                  <a:srgbClr val="FF0000"/>
                </a:solidFill>
                <a:latin typeface="Meiryo UI" panose="020B0604030504040204" pitchFamily="50" charset="-128"/>
                <a:ea typeface="Meiryo UI" panose="020B0604030504040204" pitchFamily="50" charset="-128"/>
              </a:rPr>
              <a:t>＜この荷札でお送りいただいた荷物は、運営事務局にて開封・設置します。予めご了承ください。＞</a:t>
            </a:r>
            <a:endParaRPr lang="en-US" altLang="ja-JP" sz="1100" dirty="0">
              <a:solidFill>
                <a:srgbClr val="FF0000"/>
              </a:solidFill>
              <a:latin typeface="Meiryo UI" panose="020B0604030504040204" pitchFamily="50" charset="-128"/>
              <a:ea typeface="Meiryo UI" panose="020B0604030504040204" pitchFamily="50" charset="-128"/>
            </a:endParaRP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895350" rtl="0" eaLnBrk="1" fontAlgn="base" latinLnBrk="0" hangingPunct="1">
          <a:lnSpc>
            <a:spcPct val="100000"/>
          </a:lnSpc>
          <a:spcBef>
            <a:spcPct val="0"/>
          </a:spcBef>
          <a:spcAft>
            <a:spcPct val="0"/>
          </a:spcAft>
          <a:buClrTx/>
          <a:buSzTx/>
          <a:buFontTx/>
          <a:buNone/>
          <a:tabLst/>
          <a:defRPr kumimoji="1" lang="ja-JP" altLang="en-US" sz="2300" b="1" i="0" u="none" strike="noStrike" cap="none" normalizeH="0" baseline="0" smtClean="0">
            <a:ln>
              <a:noFill/>
            </a:ln>
            <a:solidFill>
              <a:schemeClr val="tx1"/>
            </a:solidFill>
            <a:effectLst/>
            <a:latin typeface="Arial" charset="0"/>
            <a:ea typeface="HGP創英角ｺﾞｼｯｸUB"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895350" rtl="0" eaLnBrk="1" fontAlgn="base" latinLnBrk="0" hangingPunct="1">
          <a:lnSpc>
            <a:spcPct val="100000"/>
          </a:lnSpc>
          <a:spcBef>
            <a:spcPct val="0"/>
          </a:spcBef>
          <a:spcAft>
            <a:spcPct val="0"/>
          </a:spcAft>
          <a:buClrTx/>
          <a:buSzTx/>
          <a:buFontTx/>
          <a:buNone/>
          <a:tabLst/>
          <a:defRPr kumimoji="1" lang="ja-JP" altLang="en-US" sz="2300" b="1" i="0" u="none" strike="noStrike" cap="none" normalizeH="0" baseline="0" smtClean="0">
            <a:ln>
              <a:noFill/>
            </a:ln>
            <a:solidFill>
              <a:schemeClr val="tx1"/>
            </a:solidFill>
            <a:effectLst/>
            <a:latin typeface="Arial" charset="0"/>
            <a:ea typeface="HGP創英角ｺﾞｼｯｸUB"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2236</TotalTime>
  <Words>240</Words>
  <Application>Microsoft Office PowerPoint</Application>
  <PresentationFormat>ユーザー設定</PresentationFormat>
  <Paragraphs>28</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UDPゴシック</vt:lpstr>
      <vt:lpstr>HGPｺﾞｼｯｸE</vt:lpstr>
      <vt:lpstr>HGP創英角ｺﾞｼｯｸUB</vt:lpstr>
      <vt:lpstr>Meiryo UI</vt:lpstr>
      <vt:lpstr>メイリオ</vt:lpstr>
      <vt:lpstr>Arial</vt:lpstr>
      <vt:lpstr>Calibri</vt:lpstr>
      <vt:lpstr>標準デザイン</vt:lpstr>
      <vt:lpstr>PowerPoint プレゼンテーション</vt:lpstr>
    </vt:vector>
  </TitlesOfParts>
  <Company>株式会社コングレ</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kim-yamamura</dc:creator>
  <cp:lastModifiedBy>井藤  智景 (Chikage Ito)</cp:lastModifiedBy>
  <cp:revision>217</cp:revision>
  <cp:lastPrinted>2025-11-05T05:58:24Z</cp:lastPrinted>
  <dcterms:created xsi:type="dcterms:W3CDTF">2004-05-07T09:59:53Z</dcterms:created>
  <dcterms:modified xsi:type="dcterms:W3CDTF">2025-11-11T03:52:33Z</dcterms:modified>
</cp:coreProperties>
</file>