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9" r:id="rId2"/>
  </p:sldIdLst>
  <p:sldSz cx="9144000" cy="6858000" type="screen4x3"/>
  <p:notesSz cx="6807200" cy="9939338"/>
  <p:defaultTextStyle>
    <a:defPPr>
      <a:defRPr lang="ja-JP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CCFF99"/>
    <a:srgbClr val="CCFF66"/>
    <a:srgbClr val="C0C0C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515" autoAdjust="0"/>
    <p:restoredTop sz="94660"/>
  </p:normalViewPr>
  <p:slideViewPr>
    <p:cSldViewPr>
      <p:cViewPr varScale="1">
        <p:scale>
          <a:sx n="104" d="100"/>
          <a:sy n="104" d="100"/>
        </p:scale>
        <p:origin x="240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BA28D-0F0C-4663-AE1C-D5ADFB382D3B}" type="datetimeFigureOut">
              <a:rPr kumimoji="1" lang="ja-JP" altLang="en-US" smtClean="0"/>
              <a:t>2026/8/18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3013"/>
            <a:ext cx="4473575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A62DED-AE04-4958-8A80-D43F371C7BD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564914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8A62DED-AE04-4958-8A80-D43F371C7BD3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03488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ja-JP" altLang="en-US"/>
              <a:t>マスター サブタイトルの書式設定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271D05-D3AC-4338-8048-2014A236DE1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1485528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0C2AB1-7E08-49EC-B671-2CAE78AD2B96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476340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12ACA-3625-4266-920D-DB40E3F8E920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15676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27A2F6-441A-40B2-85B4-E92E4E2099E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230858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93E5E-F647-4701-8721-866D40639CD3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536996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6F9C70-28F6-4B93-8681-64F340E2268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33451687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06E24-96C5-4FC4-8407-67195611BF17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137250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AC4670-D197-45BA-AE71-F82CB357D235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846442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ja-JP" altLang="en-US" noProof="0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3CCA67-DA22-4EE3-AA15-513DDD4D403C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709310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C65696-31B0-417F-9171-58EB085A4472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23586679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0550E0-35C3-4836-B2B6-733246C53531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  <p:extLst>
      <p:ext uri="{BB962C8B-B14F-4D97-AF65-F5344CB8AC3E}">
        <p14:creationId xmlns:p14="http://schemas.microsoft.com/office/powerpoint/2010/main" val="19438349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タイトルの書式設定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ja-JP" altLang="en-US"/>
              <a:t>マスタ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ＭＳ Ｐゴシック" pitchFamily="50" charset="-128"/>
              </a:defRPr>
            </a:lvl1pPr>
          </a:lstStyle>
          <a:p>
            <a:pPr>
              <a:defRPr/>
            </a:pPr>
            <a:endParaRPr lang="en-US" altLang="ja-JP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ＭＳ Ｐゴシック" pitchFamily="50" charset="-128"/>
              </a:defRPr>
            </a:lvl1pPr>
          </a:lstStyle>
          <a:p>
            <a:pPr>
              <a:defRPr/>
            </a:pPr>
            <a:fld id="{756ECFD6-4B02-4A5B-9ACD-479471AA840F}" type="slidenum">
              <a:rPr lang="en-US" altLang="ja-JP"/>
              <a:pPr>
                <a:defRPr/>
              </a:pPr>
              <a:t>‹#›</a:t>
            </a:fld>
            <a:endParaRPr lang="en-US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ＭＳ Ｐゴシック" pitchFamily="50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44" name="Group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0050253"/>
              </p:ext>
            </p:extLst>
          </p:nvPr>
        </p:nvGraphicFramePr>
        <p:xfrm>
          <a:off x="130079" y="2216157"/>
          <a:ext cx="8815264" cy="4501105"/>
        </p:xfrm>
        <a:graphic>
          <a:graphicData uri="http://schemas.openxmlformats.org/drawingml/2006/table">
            <a:tbl>
              <a:tblPr/>
              <a:tblGrid>
                <a:gridCol w="15121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62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53689">
                  <a:extLst>
                    <a:ext uri="{9D8B030D-6E8A-4147-A177-3AD203B41FA5}">
                      <a16:colId xmlns:a16="http://schemas.microsoft.com/office/drawing/2014/main" val="1545369383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1473113820"/>
                    </a:ext>
                  </a:extLst>
                </a:gridCol>
                <a:gridCol w="1925071">
                  <a:extLst>
                    <a:ext uri="{9D8B030D-6E8A-4147-A177-3AD203B41FA5}">
                      <a16:colId xmlns:a16="http://schemas.microsoft.com/office/drawing/2014/main" val="3737855738"/>
                    </a:ext>
                  </a:extLst>
                </a:gridCol>
              </a:tblGrid>
              <a:tr h="5862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学会名・研究会名・団体名</a:t>
                      </a:r>
                    </a:p>
                  </a:txBody>
                  <a:tcPr marL="89998" marR="89998" marT="46768" marB="4676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ja-JP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2981">
                <a:tc rowSpan="3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ご担当者</a:t>
                      </a:r>
                    </a:p>
                  </a:txBody>
                  <a:tcPr marL="89998" marR="89998" marT="46768" marB="4676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ご所属</a:t>
                      </a:r>
                      <a:endParaRPr kumimoji="1" lang="ja-JP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ja-JP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298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89998" marR="89998" marT="46768" marB="4676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氏名</a:t>
                      </a:r>
                      <a:endParaRPr kumimoji="1" lang="ja-JP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ja-JP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0065889"/>
                  </a:ext>
                </a:extLst>
              </a:tr>
              <a:tr h="472981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89998" marR="89998" marT="46768" marB="46768" anchor="ctr" anchorCtr="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ご連絡先（携帯）</a:t>
                      </a:r>
                      <a:endParaRPr kumimoji="1" lang="ja-JP" altLang="ja-JP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ja-JP" sz="2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205177"/>
                  </a:ext>
                </a:extLst>
              </a:tr>
              <a:tr h="50798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必着日時</a:t>
                      </a:r>
                    </a:p>
                  </a:txBody>
                  <a:tcPr marL="89998" marR="89998" marT="46768" marB="4676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kumimoji="1" sz="28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kumimoji="1" sz="24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kumimoji="1" sz="2000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 kumimoji="1">
                          <a:solidFill>
                            <a:schemeClr val="tx1"/>
                          </a:solidFill>
                          <a:latin typeface="Arial" charset="0"/>
                          <a:ea typeface="ＭＳ Ｐゴシック" pitchFamily="50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ja-JP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10</a:t>
                      </a:r>
                      <a:r>
                        <a:rPr kumimoji="1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月</a:t>
                      </a:r>
                      <a:r>
                        <a:rPr kumimoji="1" lang="en-US" altLang="ja-JP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29</a:t>
                      </a:r>
                      <a:r>
                        <a:rPr kumimoji="1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日（木）</a:t>
                      </a:r>
                      <a:r>
                        <a:rPr kumimoji="1" lang="en-US" altLang="ja-JP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14</a:t>
                      </a:r>
                      <a:r>
                        <a:rPr kumimoji="1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時～</a:t>
                      </a:r>
                      <a:r>
                        <a:rPr kumimoji="1" lang="en-US" altLang="ja-JP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16</a:t>
                      </a:r>
                      <a:r>
                        <a:rPr kumimoji="1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時着指定</a:t>
                      </a: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個口</a:t>
                      </a: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　</a:t>
                      </a:r>
                      <a:r>
                        <a:rPr kumimoji="1" lang="zh-TW" altLang="en-US" sz="2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 ／　　　個口</a:t>
                      </a:r>
                      <a:endParaRPr kumimoji="1" lang="ja-JP" altLang="en-US" sz="2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19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内容物</a:t>
                      </a:r>
                    </a:p>
                  </a:txBody>
                  <a:tcPr marL="89998" marR="89998" marT="46768" marB="4676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ja-JP" altLang="en-US" sz="3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              □ポスター　　 □チラシ　</a:t>
                      </a:r>
                    </a:p>
                  </a:txBody>
                  <a:tcPr marL="91438" marR="91438" marT="45689" marB="456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4393">
                <a:tc gridSpan="5">
                  <a:txBody>
                    <a:bodyPr/>
                    <a:lstStyle/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altLang="ja-JP" sz="16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6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必要事項を全てご記入の上、必ず荷物側面の見えやすい場所に</a:t>
                      </a:r>
                      <a:r>
                        <a:rPr lang="ja-JP" altLang="en-US" sz="16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全ての荷物に貼付</a:t>
                      </a:r>
                      <a:r>
                        <a:rPr lang="ja-JP" altLang="en-US" sz="16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してください。</a:t>
                      </a:r>
                      <a:endParaRPr lang="ja-JP" altLang="en-US" sz="1600" b="1" dirty="0">
                        <a:ln>
                          <a:noFill/>
                        </a:ln>
                        <a:latin typeface="Meiryo UI" panose="020B0604030504040204" pitchFamily="50" charset="-128"/>
                        <a:ea typeface="Meiryo UI" panose="020B0604030504040204" pitchFamily="50" charset="-128"/>
                      </a:endParaRPr>
                    </a:p>
                    <a:p>
                      <a:pPr eaLnBrk="1" fontAlgn="auto" hangingPunct="1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  <a:defRPr/>
                      </a:pPr>
                      <a:r>
                        <a:rPr lang="en-US" altLang="ja-JP" sz="16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※</a:t>
                      </a:r>
                      <a:r>
                        <a:rPr lang="ja-JP" altLang="en-US" sz="16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本送付状は</a:t>
                      </a:r>
                      <a:r>
                        <a:rPr lang="ja-JP" altLang="en-US" sz="1600" b="1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カラーで印刷</a:t>
                      </a:r>
                      <a:r>
                        <a:rPr lang="ja-JP" altLang="en-US" sz="1600" dirty="0">
                          <a:ln>
                            <a:noFill/>
                          </a:ln>
                          <a:solidFill>
                            <a:schemeClr val="tx2"/>
                          </a:solidFill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メイリオ" panose="020B0604030504040204" pitchFamily="50" charset="-128"/>
                        </a:rPr>
                        <a:t>をお願いします。</a:t>
                      </a:r>
                      <a:endParaRPr kumimoji="1" lang="ja-JP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89998" marR="89998" marT="46768" marB="4676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ja-JP" altLang="en-US" sz="3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Meiryo UI" panose="020B0604030504040204" pitchFamily="50" charset="-128"/>
                        <a:ea typeface="Meiryo UI" panose="020B0604030504040204" pitchFamily="50" charset="-128"/>
                        <a:cs typeface="Meiryo UI" panose="020B0604030504040204" pitchFamily="50" charset="-128"/>
                      </a:endParaRPr>
                    </a:p>
                  </a:txBody>
                  <a:tcPr marL="91438" marR="91438" marT="45689" marB="4568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9663212"/>
                  </a:ext>
                </a:extLst>
              </a:tr>
              <a:tr h="533198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※ </a:t>
                      </a:r>
                      <a:r>
                        <a:rPr kumimoji="1" lang="ja-JP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Meiryo UI" panose="020B0604030504040204" pitchFamily="50" charset="-128"/>
                          <a:ea typeface="Meiryo UI" panose="020B0604030504040204" pitchFamily="50" charset="-128"/>
                          <a:cs typeface="Meiryo UI" panose="020B0604030504040204" pitchFamily="50" charset="-128"/>
                        </a:rPr>
                        <a:t>事務局にて開封･設置させていただきます。</a:t>
                      </a:r>
                    </a:p>
                  </a:txBody>
                  <a:tcPr marL="89998" marR="89998" marT="46768" marB="46768" anchor="ctr" anchorCtr="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kumimoji="1" lang="ja-JP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1719900"/>
                  </a:ext>
                </a:extLst>
              </a:tr>
            </a:tbl>
          </a:graphicData>
        </a:graphic>
      </p:graphicFrame>
      <p:sp>
        <p:nvSpPr>
          <p:cNvPr id="2078" name="Text Box 79"/>
          <p:cNvSpPr txBox="1">
            <a:spLocks noChangeArrowheads="1"/>
          </p:cNvSpPr>
          <p:nvPr/>
        </p:nvSpPr>
        <p:spPr bwMode="auto">
          <a:xfrm>
            <a:off x="130079" y="1196752"/>
            <a:ext cx="8815264" cy="954107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第</a:t>
            </a:r>
            <a:r>
              <a:rPr lang="en-US" altLang="zh-CN" sz="28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64</a:t>
            </a:r>
            <a:r>
              <a:rPr lang="zh-CN" altLang="en-US" sz="28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回日本糖尿病学会九州地方会</a:t>
            </a:r>
            <a:endParaRPr lang="en-US" altLang="zh-CN" sz="2800" b="1" dirty="0"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sz="2800" b="1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掲示用ポスター・設置用チラシ</a:t>
            </a:r>
          </a:p>
        </p:txBody>
      </p:sp>
      <p:sp>
        <p:nvSpPr>
          <p:cNvPr id="2079" name="Text Box 87"/>
          <p:cNvSpPr txBox="1">
            <a:spLocks noChangeArrowheads="1"/>
          </p:cNvSpPr>
          <p:nvPr/>
        </p:nvSpPr>
        <p:spPr bwMode="auto">
          <a:xfrm>
            <a:off x="5436096" y="298684"/>
            <a:ext cx="3509247" cy="584775"/>
          </a:xfrm>
          <a:prstGeom prst="rect">
            <a:avLst/>
          </a:prstGeom>
          <a:solidFill>
            <a:srgbClr val="33CCFF"/>
          </a:solidFill>
          <a:ln w="158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ja-JP" altLang="en-US" b="1" dirty="0">
                <a:solidFill>
                  <a:schemeClr val="bg1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インフォメーション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0078" y="77723"/>
            <a:ext cx="5162002" cy="107721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ja-JP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&lt;</a:t>
            </a:r>
            <a:r>
              <a:rPr lang="ja-JP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送付先</a:t>
            </a:r>
            <a:r>
              <a:rPr lang="en-US" altLang="ja-JP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&gt;</a:t>
            </a:r>
            <a:r>
              <a:rPr lang="zh-TW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〒</a:t>
            </a:r>
            <a:r>
              <a:rPr lang="en-US" altLang="zh-TW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830-0031</a:t>
            </a:r>
            <a:r>
              <a:rPr lang="ja-JP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福岡県久留米市六ツ門町</a:t>
            </a:r>
            <a:r>
              <a:rPr lang="en-US" altLang="ja-JP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8-1</a:t>
            </a:r>
            <a:endParaRPr lang="en-US" altLang="zh-TW" sz="1600" b="1" dirty="0"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lvl="0" eaLnBrk="1" hangingPunct="1">
              <a:spcBef>
                <a:spcPct val="0"/>
              </a:spcBef>
              <a:buNone/>
              <a:defRPr/>
            </a:pPr>
            <a:r>
              <a:rPr lang="ja-JP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久留米シティプラザ　</a:t>
            </a:r>
            <a:r>
              <a:rPr lang="zh-TW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２</a:t>
            </a:r>
            <a:r>
              <a:rPr lang="en-US" altLang="zh-TW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F</a:t>
            </a:r>
            <a:r>
              <a:rPr lang="zh-TW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r>
              <a:rPr lang="ja-JP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楽屋７　</a:t>
            </a:r>
            <a:endParaRPr lang="en-US" altLang="zh-CN" sz="1600" b="1" dirty="0"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第</a:t>
            </a:r>
            <a:r>
              <a:rPr lang="en-US" altLang="zh-CN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64</a:t>
            </a:r>
            <a:r>
              <a:rPr lang="zh-CN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回日本糖尿病学会九州地方会</a:t>
            </a:r>
            <a:r>
              <a:rPr lang="ja-JP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</a:t>
            </a:r>
            <a:r>
              <a:rPr lang="zh-TW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運営本部</a:t>
            </a:r>
            <a:r>
              <a:rPr lang="ja-JP" altLang="en-US" sz="1600" b="1" dirty="0">
                <a:solidFill>
                  <a:srgbClr val="000000"/>
                </a:solidFill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　宛</a:t>
            </a:r>
            <a:endParaRPr lang="en-US" altLang="ja-JP" sz="1600" b="1" dirty="0">
              <a:solidFill>
                <a:srgbClr val="000000"/>
              </a:solidFill>
              <a:latin typeface="BIZ UDPゴシック" panose="020B0400000000000000" pitchFamily="50" charset="-128"/>
              <a:ea typeface="BIZ UDPゴシック" panose="020B0400000000000000" pitchFamily="50" charset="-128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ja-JP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TEL</a:t>
            </a:r>
            <a:r>
              <a:rPr kumimoji="1" lang="ja-JP" altLang="en-US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：</a:t>
            </a:r>
            <a:r>
              <a:rPr kumimoji="1" lang="en-US" altLang="ja-JP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0942-36-3000</a:t>
            </a: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EB67C372-9EF2-72C4-259A-014329C49797}"/>
              </a:ext>
            </a:extLst>
          </p:cNvPr>
          <p:cNvSpPr txBox="1"/>
          <p:nvPr/>
        </p:nvSpPr>
        <p:spPr>
          <a:xfrm>
            <a:off x="1801648" y="5085184"/>
            <a:ext cx="2736063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1050" dirty="0">
                <a:latin typeface="BIZ UDPゴシック" panose="020B0400000000000000" pitchFamily="50" charset="-128"/>
                <a:ea typeface="BIZ UDPゴシック" panose="020B0400000000000000" pitchFamily="50" charset="-128"/>
              </a:rPr>
              <a:t>いずれかにチェックをいれてください。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標準デザイン">
  <a:themeElements>
    <a:clrScheme name="標準デザイン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標準デザイン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標準デザイン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標準デザイン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標準デザイン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游ゴシック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674</TotalTime>
  <Words>130</Words>
  <Application>Microsoft Office PowerPoint</Application>
  <PresentationFormat>画面に合わせる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BIZ UDPゴシック</vt:lpstr>
      <vt:lpstr>Meiryo UI</vt:lpstr>
      <vt:lpstr>游ゴシック</vt:lpstr>
      <vt:lpstr>Arial</vt:lpstr>
      <vt:lpstr>標準デザイン</vt:lpstr>
      <vt:lpstr>PowerPoint プレゼンテーション</vt:lpstr>
    </vt:vector>
  </TitlesOfParts>
  <Company>株式会社コングレ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第1回アジア太平洋肝臓膵臓胆道学会</dc:title>
  <dc:creator>Masaru Honda</dc:creator>
  <cp:lastModifiedBy>岡野 玲子 (Reiko Okano)</cp:lastModifiedBy>
  <cp:revision>128</cp:revision>
  <cp:lastPrinted>2024-12-20T01:27:55Z</cp:lastPrinted>
  <dcterms:created xsi:type="dcterms:W3CDTF">2007-01-25T08:42:07Z</dcterms:created>
  <dcterms:modified xsi:type="dcterms:W3CDTF">2026-08-18T04:22:56Z</dcterms:modified>
</cp:coreProperties>
</file>