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7" r:id="rId2"/>
    <p:sldId id="268" r:id="rId3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19" autoAdjust="0"/>
    <p:restoredTop sz="94660"/>
  </p:normalViewPr>
  <p:slideViewPr>
    <p:cSldViewPr>
      <p:cViewPr varScale="1">
        <p:scale>
          <a:sx n="88" d="100"/>
          <a:sy n="88" d="100"/>
        </p:scale>
        <p:origin x="113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04B4FF-1581-6BF3-4F32-1C583F60C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A8FC6-7912-4C32-A804-98FBC43B576E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42ED2B-CD60-4024-A7F3-33B722825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1C8FFF-D51E-D979-C67E-999CCDE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E2494-08D7-4F0E-8626-24F12B4466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991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9913DA-E1A5-97E0-607E-9FD3426EE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EBF57-33D5-4CDC-B653-39CB981577DC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9F2C09-CE78-162D-D2CB-482D8C18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D0E14-986E-417C-7114-BAF008CB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4EB1D-3194-488C-AF3E-956E7850DC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17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DDDC5D-5201-8919-E194-4D1A9DA9F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C6B6D-39D4-4689-BF1F-5BE089FDFBEB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BF6D72-C178-ACFE-75E0-2D7ADB0AC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B9D867-35AF-855E-671D-CA59C376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2E6BF-8A83-49FB-85D8-AA55A5747B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539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A5A21D-9019-8443-B743-7A16F800F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54B85-E05B-42C7-8B4B-4C5F99EF4AC4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ECD03B-9BC4-E3D1-A823-F6160A0E1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67F089-0BDB-22D2-4FF1-2BCD2C974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F218B-9DD5-4589-847F-1F8237F863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6712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5C6659-D5BE-17E4-0679-9DDE0057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0DC06-4E53-495B-AB54-FAECCC03D30C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8B2868-6DA2-5692-76A1-64FF36A08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BC06C6-B5AE-7E6B-5FD7-52AED993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FDC4A-7FC9-4F78-8461-F00956CE71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9421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C7825841-AC77-3B6E-96C7-D7BDA2989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7E0DF-335C-43AC-8D38-15EAD232D686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0686C48-6CEE-FEA1-34C8-07DBECB9E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7CC0F217-0638-B785-6E1B-9B84B80DC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F459B-34FA-4B83-A40A-4D7548377B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38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707F27DE-4FFC-199C-2C2D-60055DF56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511BD-37AB-40B2-AB5D-6E51D51FDFF0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469EA1B1-DB0D-C492-78D9-1B2900B0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38EB0711-8C42-FE82-CCDB-3E53DB00C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94362-9C23-47C8-8E60-5CD53B9048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824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BA96EEFE-D88C-7AF6-6A6C-29A73427C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5FEE2-BF9B-4B7F-96D0-CD8EAB1DB4F4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D0F9639F-40F6-B046-D606-FD9CB8C0A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36F6D697-F864-01FE-D2FE-0E4C535DD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70777-5A7D-4E7C-AB97-1494B7B9AF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779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D6E2A16C-1EFE-3D22-D154-72E1575CF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8D3F7-9A51-4E85-930D-2424B820A5D8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667B4066-F407-0529-C68D-E1571098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B485E797-4E4C-8F8B-B59C-6148F5F4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FFF04-7D7A-4D07-96C1-D11460EC42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239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A377CA9A-6DBE-E7B1-DE95-06C1AF18E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6FE1F-B2E1-4805-B0F1-842CF3D1D19A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D42D0D6F-F9BC-3799-6BD4-BE21CC1F7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6FA36D1-A6C9-BAC2-BF7A-3667999C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6AEB7-610A-4BA6-849B-480E342FC5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034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7CC79AD5-DA21-75CD-CE4A-C8312139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60231-8950-4F26-AC64-B75E999CD9B8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A8144724-956E-AD3A-A48F-80F4DCFFC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3C92E3A-0768-567D-A74E-69448AEE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365DB-AACE-48C0-B779-85A1074601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188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DE3B7C37-1BDC-6B05-4DA5-5377B6437F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BF8C9EFE-459C-BFC0-116A-DF9423DDAA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4F59D2-6BDE-4114-A010-BEF574DE4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ＭＳ Ｐゴシック" pitchFamily="50" charset="-128"/>
              </a:defRPr>
            </a:lvl1pPr>
          </a:lstStyle>
          <a:p>
            <a:pPr>
              <a:defRPr/>
            </a:pPr>
            <a:fld id="{B3BA5B2C-F6E2-4CCB-A330-5B393CA3E58D}" type="datetimeFigureOut">
              <a:rPr lang="ja-JP" altLang="en-US"/>
              <a:pPr>
                <a:defRPr/>
              </a:pPr>
              <a:t>2026/6/23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9DCB29-B00D-469F-908F-A891C22D9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A5DF11-C77E-45CF-B6A7-8E0D3AB71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203BC64-A89B-4346-89BF-D2B37A46388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グループ化 5">
            <a:extLst>
              <a:ext uri="{FF2B5EF4-FFF2-40B4-BE49-F238E27FC236}">
                <a16:creationId xmlns:a16="http://schemas.microsoft.com/office/drawing/2014/main" id="{93043884-31AC-C29E-0723-13932A5845A7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2471737"/>
            <a:chOff x="481806" y="718618"/>
            <a:chExt cx="8302625" cy="2470747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749F1366-0637-4FEC-8663-57D207A0E9D8}"/>
                </a:ext>
              </a:extLst>
            </p:cNvPr>
            <p:cNvSpPr/>
            <p:nvPr/>
          </p:nvSpPr>
          <p:spPr>
            <a:xfrm>
              <a:off x="481806" y="718618"/>
              <a:ext cx="8302625" cy="2470747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083" name="テキスト ボックス 4">
              <a:extLst>
                <a:ext uri="{FF2B5EF4-FFF2-40B4-BE49-F238E27FC236}">
                  <a16:creationId xmlns:a16="http://schemas.microsoft.com/office/drawing/2014/main" id="{86DE8C6E-7DBF-C92F-74AB-52D18A29CF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624" y="1014119"/>
              <a:ext cx="7200900" cy="1076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lang="en-US" altLang="ja-JP" sz="24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64</a:t>
              </a:r>
              <a:r>
                <a:rPr lang="ja-JP" altLang="en-US" sz="24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回日本糖尿病学会九州地方会</a:t>
              </a:r>
              <a:endParaRPr lang="en-US" altLang="ja-JP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ＣＯＩ開示</a:t>
              </a:r>
              <a:endParaRPr lang="en-US" altLang="ja-JP" sz="4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075" name="テキスト ボックス 5">
            <a:extLst>
              <a:ext uri="{FF2B5EF4-FFF2-40B4-BE49-F238E27FC236}">
                <a16:creationId xmlns:a16="http://schemas.microsoft.com/office/drawing/2014/main" id="{9F102DE3-B2D7-DDA6-C5EB-59A5D1671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2366963"/>
            <a:ext cx="842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座長名 </a:t>
            </a:r>
            <a:r>
              <a:rPr lang="en-US" altLang="ja-JP" sz="18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or</a:t>
            </a:r>
            <a:r>
              <a:rPr lang="en-US" altLang="ja-JP" sz="180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発表者名：東京一郎、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京都次郎、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◎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大阪三郎　（◎代表者）</a:t>
            </a:r>
            <a:endParaRPr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四角形吹き出し 7">
            <a:extLst>
              <a:ext uri="{FF2B5EF4-FFF2-40B4-BE49-F238E27FC236}">
                <a16:creationId xmlns:a16="http://schemas.microsoft.com/office/drawing/2014/main" id="{3DB742D8-E1F6-4C44-B79B-6F3827862295}"/>
              </a:ext>
            </a:extLst>
          </p:cNvPr>
          <p:cNvSpPr/>
          <p:nvPr/>
        </p:nvSpPr>
        <p:spPr>
          <a:xfrm>
            <a:off x="8864600" y="3429000"/>
            <a:ext cx="3681413" cy="2808288"/>
          </a:xfrm>
          <a:prstGeom prst="wedgeRectCallout">
            <a:avLst>
              <a:gd name="adj1" fmla="val -71834"/>
              <a:gd name="adj2" fmla="val -3278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sz="16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過去</a:t>
            </a:r>
            <a:r>
              <a:rPr lang="en-US" altLang="ja-JP" sz="16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600" b="1" u="sng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年間における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状態が「有」に該当する項目をすべて記載する。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・項目番号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(9)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は不要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・金額の記載は不要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・該当者の氏名は不要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・該当項目のみ企業・団体名を記入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defRPr/>
            </a:pP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（「無」の項目は記載不要）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開示項目はスライド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参照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四角形吹き出し 8">
            <a:extLst>
              <a:ext uri="{FF2B5EF4-FFF2-40B4-BE49-F238E27FC236}">
                <a16:creationId xmlns:a16="http://schemas.microsoft.com/office/drawing/2014/main" id="{C31FC011-0C1F-4358-9858-E7B9D6B990E5}"/>
              </a:ext>
            </a:extLst>
          </p:cNvPr>
          <p:cNvSpPr/>
          <p:nvPr/>
        </p:nvSpPr>
        <p:spPr>
          <a:xfrm>
            <a:off x="8853488" y="1389063"/>
            <a:ext cx="3159125" cy="1152525"/>
          </a:xfrm>
          <a:prstGeom prst="wedgeRectCallout">
            <a:avLst>
              <a:gd name="adj1" fmla="val -70324"/>
              <a:gd name="adj2" fmla="val 5805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座長：座長名を記載する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発表者：発表者・共同発表者全員の氏名を記載し、代表者に◎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状態がない人も含む）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1DDB1634-2AF6-499E-B491-BFCB3A87D866}"/>
              </a:ext>
            </a:extLst>
          </p:cNvPr>
          <p:cNvSpPr txBox="1">
            <a:spLocks noChangeArrowheads="1"/>
          </p:cNvSpPr>
          <p:nvPr/>
        </p:nvSpPr>
        <p:spPr>
          <a:xfrm>
            <a:off x="866775" y="3419475"/>
            <a:ext cx="7375525" cy="281781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本演目に関連し、開示すべき</a:t>
            </a: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関係にある企業などとして、</a:t>
            </a:r>
            <a:endParaRPr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顧問：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株保有・利益：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(3)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特許使用料：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(4)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講演料：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(5)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原稿料：　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(6)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受託研究・共同研究費：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(7)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奨学寄付金：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(8)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寄付講座所属：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(9)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贈答品などの報酬：　</a:t>
            </a:r>
            <a:r>
              <a:rPr lang="ja-JP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 　</a:t>
            </a:r>
            <a:endParaRPr lang="en-US" altLang="ja-JP" sz="1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79" name="正方形/長方形 20">
            <a:extLst>
              <a:ext uri="{FF2B5EF4-FFF2-40B4-BE49-F238E27FC236}">
                <a16:creationId xmlns:a16="http://schemas.microsoft.com/office/drawing/2014/main" id="{F6BC0B60-B310-24BC-59A0-BC04D800E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8" y="5008563"/>
            <a:ext cx="3744912" cy="13239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（記載例）　　</a:t>
            </a: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講演料：　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製薬、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　　　　　　　　　　</a:t>
            </a: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原稿料：　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　　　　　　　　　　　  　　　　</a:t>
            </a:r>
            <a:endParaRPr lang="en-US" altLang="ja-JP" sz="20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奨学寄付金：　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製薬、</a:t>
            </a:r>
            <a:r>
              <a:rPr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製薬　</a:t>
            </a:r>
            <a:endParaRPr lang="ja-JP" altLang="en-US" sz="20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80" name="図 13">
            <a:extLst>
              <a:ext uri="{FF2B5EF4-FFF2-40B4-BE49-F238E27FC236}">
                <a16:creationId xmlns:a16="http://schemas.microsoft.com/office/drawing/2014/main" id="{D86C8470-0768-1684-36C0-C73EC189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四角形吹き出し 8">
            <a:extLst>
              <a:ext uri="{FF2B5EF4-FFF2-40B4-BE49-F238E27FC236}">
                <a16:creationId xmlns:a16="http://schemas.microsoft.com/office/drawing/2014/main" id="{E9A794AC-FF26-4C57-879E-FB032890A6FA}"/>
              </a:ext>
            </a:extLst>
          </p:cNvPr>
          <p:cNvSpPr/>
          <p:nvPr/>
        </p:nvSpPr>
        <p:spPr>
          <a:xfrm>
            <a:off x="-1444625" y="1944688"/>
            <a:ext cx="2235200" cy="596900"/>
          </a:xfrm>
          <a:prstGeom prst="wedgeRectCallout">
            <a:avLst>
              <a:gd name="adj1" fmla="val 57828"/>
              <a:gd name="adj2" fmla="val 4400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座長名・演者名を選択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（不要な方を削除）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1DDB1634-2AF6-499E-B491-BFCB3A87D866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4338638"/>
            <a:ext cx="7016750" cy="1000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本演目に関連し、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開示すべき</a:t>
            </a:r>
            <a:r>
              <a:rPr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関係にある企業などはありません。　　　 　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099" name="グループ化 10">
            <a:extLst>
              <a:ext uri="{FF2B5EF4-FFF2-40B4-BE49-F238E27FC236}">
                <a16:creationId xmlns:a16="http://schemas.microsoft.com/office/drawing/2014/main" id="{9B3C760B-FC9D-9FF9-AA8E-137A6FBCC773}"/>
              </a:ext>
            </a:extLst>
          </p:cNvPr>
          <p:cNvGrpSpPr>
            <a:grpSpLocks/>
          </p:cNvGrpSpPr>
          <p:nvPr/>
        </p:nvGrpSpPr>
        <p:grpSpPr bwMode="auto">
          <a:xfrm>
            <a:off x="463550" y="525463"/>
            <a:ext cx="8302625" cy="2471737"/>
            <a:chOff x="481806" y="718618"/>
            <a:chExt cx="8302625" cy="2470747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6252932-8FAC-4435-9B3F-EF52D2B1AE92}"/>
                </a:ext>
              </a:extLst>
            </p:cNvPr>
            <p:cNvSpPr/>
            <p:nvPr/>
          </p:nvSpPr>
          <p:spPr>
            <a:xfrm>
              <a:off x="481806" y="718618"/>
              <a:ext cx="8302625" cy="2470747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105" name="テキスト ボックス 4">
              <a:extLst>
                <a:ext uri="{FF2B5EF4-FFF2-40B4-BE49-F238E27FC236}">
                  <a16:creationId xmlns:a16="http://schemas.microsoft.com/office/drawing/2014/main" id="{BF3F43A7-9684-EF44-C15F-043A6DC70C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6624" y="1014119"/>
              <a:ext cx="7200900" cy="1076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lang="en-US" altLang="ja-JP" sz="24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64</a:t>
              </a:r>
              <a:r>
                <a:rPr lang="ja-JP" altLang="en-US" sz="24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回日本糖尿病学会九州地方会</a:t>
              </a:r>
              <a:endParaRPr lang="en-US" altLang="ja-JP" sz="2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 b="1" dirty="0">
                  <a:solidFill>
                    <a:srgbClr val="00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ＣＯＩ開示</a:t>
              </a:r>
              <a:endParaRPr lang="en-US" altLang="ja-JP" sz="40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100" name="テキスト ボックス 5">
            <a:extLst>
              <a:ext uri="{FF2B5EF4-FFF2-40B4-BE49-F238E27FC236}">
                <a16:creationId xmlns:a16="http://schemas.microsoft.com/office/drawing/2014/main" id="{10F6D655-6A3D-D178-BD56-05FA77F59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2366963"/>
            <a:ext cx="842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座長名 </a:t>
            </a:r>
            <a:r>
              <a:rPr lang="en-US" altLang="ja-JP" sz="18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or</a:t>
            </a:r>
            <a:r>
              <a:rPr lang="en-US" altLang="ja-JP" sz="180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発表者名：東京一郎、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京都次郎、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◎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</a:rPr>
              <a:t>大阪三郎　（◎代表者）</a:t>
            </a:r>
            <a:endParaRPr lang="ja-JP" alt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101" name="図 15">
            <a:extLst>
              <a:ext uri="{FF2B5EF4-FFF2-40B4-BE49-F238E27FC236}">
                <a16:creationId xmlns:a16="http://schemas.microsoft.com/office/drawing/2014/main" id="{3D042081-CDF9-9DF7-CAAD-48C707709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22325"/>
            <a:ext cx="11525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四角形吹き出し 8">
            <a:extLst>
              <a:ext uri="{FF2B5EF4-FFF2-40B4-BE49-F238E27FC236}">
                <a16:creationId xmlns:a16="http://schemas.microsoft.com/office/drawing/2014/main" id="{1D058549-86C8-4CD3-97A8-7216F1868278}"/>
              </a:ext>
            </a:extLst>
          </p:cNvPr>
          <p:cNvSpPr/>
          <p:nvPr/>
        </p:nvSpPr>
        <p:spPr>
          <a:xfrm>
            <a:off x="-1444625" y="1944688"/>
            <a:ext cx="2235200" cy="596900"/>
          </a:xfrm>
          <a:prstGeom prst="wedgeRectCallout">
            <a:avLst>
              <a:gd name="adj1" fmla="val 57828"/>
              <a:gd name="adj2" fmla="val 44007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座長名・演者名を選択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（不要な方を削除）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四角形吹き出し 8">
            <a:extLst>
              <a:ext uri="{FF2B5EF4-FFF2-40B4-BE49-F238E27FC236}">
                <a16:creationId xmlns:a16="http://schemas.microsoft.com/office/drawing/2014/main" id="{2C3A5899-F775-4A90-9FC8-21C0000B7173}"/>
              </a:ext>
            </a:extLst>
          </p:cNvPr>
          <p:cNvSpPr/>
          <p:nvPr/>
        </p:nvSpPr>
        <p:spPr>
          <a:xfrm>
            <a:off x="8853488" y="1389063"/>
            <a:ext cx="3159125" cy="1152525"/>
          </a:xfrm>
          <a:prstGeom prst="wedgeRectCallout">
            <a:avLst>
              <a:gd name="adj1" fmla="val -70324"/>
              <a:gd name="adj2" fmla="val 58053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座長：座長名を記載する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発表者：発表者・共同発表者全員の氏名を記載し、代表者に◎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1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状態がない人も含む）</a:t>
            </a:r>
            <a:endParaRPr lang="en-US" altLang="ja-JP" sz="16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327</Words>
  <Application>Microsoft Office PowerPoint</Application>
  <PresentationFormat>画面に合わせる (4:3)</PresentationFormat>
  <Paragraphs>42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Meiryo UI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2017-01-26T06:46:09Z</dcterms:created>
  <dcterms:modified xsi:type="dcterms:W3CDTF">2026-06-23T08:14:45Z</dcterms:modified>
</cp:coreProperties>
</file>