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42281" y="262861"/>
            <a:ext cx="7656263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第６</a:t>
            </a:r>
            <a:r>
              <a:rPr lang="en-US" altLang="ja-JP" sz="4400" dirty="0" smtClean="0">
                <a:solidFill>
                  <a:schemeClr val="bg1"/>
                </a:solidFill>
              </a:rPr>
              <a:t>9</a:t>
            </a:r>
            <a:r>
              <a:rPr lang="ja-JP" altLang="en-US" sz="4400" dirty="0" smtClean="0">
                <a:solidFill>
                  <a:schemeClr val="bg1"/>
                </a:solidFill>
              </a:rPr>
              <a:t>回</a:t>
            </a:r>
            <a:r>
              <a:rPr lang="ja-JP" altLang="en-US" sz="4400" dirty="0">
                <a:solidFill>
                  <a:schemeClr val="bg1"/>
                </a:solidFill>
              </a:rPr>
              <a:t>日本食道学会学術集会</a:t>
            </a:r>
          </a:p>
          <a:p>
            <a:pPr algn="ctr"/>
            <a:r>
              <a:rPr lang="en-US" altLang="ja-JP" sz="4400" dirty="0">
                <a:solidFill>
                  <a:schemeClr val="bg1"/>
                </a:solidFill>
              </a:rPr>
              <a:t>COI</a:t>
            </a:r>
            <a:r>
              <a:rPr lang="ja-JP" altLang="en-US" sz="4400" dirty="0">
                <a:solidFill>
                  <a:schemeClr val="bg1"/>
                </a:solidFill>
              </a:rPr>
              <a:t>開示</a:t>
            </a:r>
          </a:p>
          <a:p>
            <a:pPr algn="ctr"/>
            <a:endParaRPr lang="ja-JP" altLang="en-US" sz="2800" dirty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>
                <a:solidFill>
                  <a:srgbClr val="FFFF00"/>
                </a:solidFill>
              </a:rPr>
              <a:t>筆頭演者氏名：　●●　●●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49275" y="363728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kumimoji="0" lang="en-US" altLang="ja-JP" sz="28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</a:t>
            </a:r>
            <a:endParaRPr kumimoji="0"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企業などはありません。</a:t>
            </a:r>
            <a:endParaRPr kumimoji="0" lang="en-US" altLang="ja-JP" sz="28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kumimoji="0" lang="en-US" altLang="ja-JP" sz="700" b="1" i="1" kern="0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32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Yamasaki Nanae</cp:lastModifiedBy>
  <cp:revision>6</cp:revision>
  <dcterms:created xsi:type="dcterms:W3CDTF">2012-05-15T07:13:55Z</dcterms:created>
  <dcterms:modified xsi:type="dcterms:W3CDTF">2014-11-06T05:56:18Z</dcterms:modified>
</cp:coreProperties>
</file>