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1698F3-ED44-460E-91C2-A2E4CA9227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974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E5708F-307D-46C7-8E54-AF71662543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087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089F43-C9D2-4645-AF84-679DF156E5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967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310319-2E75-49A2-9178-9683136827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9641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EE43AC-82AF-4C6F-95F9-3D342F1017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084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634038-4C36-49C4-8F39-15511B122A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278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29390E-C379-46EF-8389-98CA851DC1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5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809911-20FB-47B2-B2B9-7F318A66CB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7678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D82112-723D-46FD-962E-9FB0D93970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916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38D60E-4A30-4700-809C-F46C63E71AD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358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24C781-5E1A-405C-A398-E85EA03189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824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latin typeface="+mn-lt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  <a:ea typeface="+mn-ea"/>
              </a:defRPr>
            </a:lvl1pPr>
          </a:lstStyle>
          <a:p>
            <a:pPr>
              <a:defRPr/>
            </a:pPr>
            <a:fld id="{3D855D67-4E15-49E5-8996-3AC45CEAE64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742281" y="262861"/>
            <a:ext cx="7656263" cy="2369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ja-JP" altLang="en-US" sz="4400" dirty="0" smtClean="0">
                <a:solidFill>
                  <a:schemeClr val="bg1"/>
                </a:solidFill>
              </a:rPr>
              <a:t>第６</a:t>
            </a:r>
            <a:r>
              <a:rPr lang="en-US" altLang="ja-JP" sz="4400" dirty="0" smtClean="0">
                <a:solidFill>
                  <a:schemeClr val="bg1"/>
                </a:solidFill>
              </a:rPr>
              <a:t>9</a:t>
            </a:r>
            <a:r>
              <a:rPr lang="ja-JP" altLang="en-US" sz="4400" dirty="0" smtClean="0">
                <a:solidFill>
                  <a:schemeClr val="bg1"/>
                </a:solidFill>
              </a:rPr>
              <a:t>回</a:t>
            </a:r>
            <a:r>
              <a:rPr lang="ja-JP" altLang="en-US" sz="4400" dirty="0">
                <a:solidFill>
                  <a:schemeClr val="bg1"/>
                </a:solidFill>
              </a:rPr>
              <a:t>日本食道学会学術集会</a:t>
            </a:r>
          </a:p>
          <a:p>
            <a:pPr algn="ctr"/>
            <a:r>
              <a:rPr lang="en-US" altLang="ja-JP" sz="4400" dirty="0">
                <a:solidFill>
                  <a:schemeClr val="bg1"/>
                </a:solidFill>
              </a:rPr>
              <a:t>COI</a:t>
            </a:r>
            <a:r>
              <a:rPr lang="ja-JP" altLang="en-US" sz="4400" dirty="0">
                <a:solidFill>
                  <a:schemeClr val="bg1"/>
                </a:solidFill>
              </a:rPr>
              <a:t>開示</a:t>
            </a:r>
          </a:p>
          <a:p>
            <a:pPr algn="ctr"/>
            <a:endParaRPr lang="ja-JP" altLang="en-US" sz="2800" dirty="0">
              <a:solidFill>
                <a:schemeClr val="bg1"/>
              </a:solidFill>
            </a:endParaRPr>
          </a:p>
          <a:p>
            <a:pPr algn="ctr"/>
            <a:r>
              <a:rPr lang="ja-JP" altLang="en-US" sz="3200" dirty="0">
                <a:solidFill>
                  <a:srgbClr val="FFFF00"/>
                </a:solidFill>
              </a:rPr>
              <a:t>筆頭演者氏名：　●●　●●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52438" y="3155527"/>
            <a:ext cx="8358187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4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kumimoji="0" lang="en-US" altLang="ja-JP" sz="24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CO I </a:t>
            </a:r>
            <a:r>
              <a:rPr kumimoji="0" lang="ja-JP" altLang="en-US" sz="24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endParaRPr kumimoji="0" lang="en-US" altLang="ja-JP" sz="24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8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</a:t>
            </a: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  ①顧問：　　　　　　　　　　　　　　　　 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②株保有・利益：　　　　　　　　　　　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③特許使用料：　　　　　　　　　　　　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④講演料：　　　　　　　　　　　　　　　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⑤原稿料：　　　　　　　　　　　　  　　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⑥受託研究・共同研究費：　　　　　○○製薬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⑦奨学寄付金：　 　　　　　　　　　　○○製薬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⑧寄付講座所属：　　　　　　　　　　あり（○○製薬）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ja-JP" altLang="en-US" sz="2000" b="1" kern="0" dirty="0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　　⑨贈答品などの報酬：　　　　 　　　なし</a:t>
            </a:r>
            <a:endParaRPr kumimoji="0" lang="en-US" altLang="ja-JP" sz="2000" b="1" kern="0" dirty="0" smtClean="0">
              <a:solidFill>
                <a:schemeClr val="bg1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kumimoji="0" lang="en-US" altLang="ja-JP" sz="2000" b="1" kern="0" dirty="0">
              <a:solidFill>
                <a:srgbClr val="FFFF1F"/>
              </a:solidFill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32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nan-yamasaki</dc:creator>
  <cp:lastModifiedBy>Yamasaki Nanae</cp:lastModifiedBy>
  <cp:revision>6</cp:revision>
  <dcterms:created xsi:type="dcterms:W3CDTF">2012-05-15T07:13:55Z</dcterms:created>
  <dcterms:modified xsi:type="dcterms:W3CDTF">2014-11-06T05:56:05Z</dcterms:modified>
</cp:coreProperties>
</file>