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1698F3-ED44-460E-91C2-A2E4CA922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4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E5708F-307D-46C7-8E54-AF71662543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7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089F43-C9D2-4645-AF84-679DF156E5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967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310319-2E75-49A2-9178-9683136827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964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EE43AC-82AF-4C6F-95F9-3D342F1017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084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634038-4C36-49C4-8F39-15511B122A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278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29390E-C379-46EF-8389-98CA851DC1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5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809911-20FB-47B2-B2B9-7F318A66CB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67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D82112-723D-46FD-962E-9FB0D93970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16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38D60E-4A30-4700-809C-F46C63E71A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8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24C781-5E1A-405C-A398-E85EA03189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2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3D855D67-4E15-49E5-8996-3AC45CEAE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78348" y="411048"/>
            <a:ext cx="7584128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ja-JP" altLang="en-US" sz="4400" dirty="0" smtClean="0">
                <a:solidFill>
                  <a:schemeClr val="bg1"/>
                </a:solidFill>
              </a:rPr>
              <a:t>第</a:t>
            </a:r>
            <a:r>
              <a:rPr lang="en-US" altLang="ja-JP" sz="4400" dirty="0" smtClean="0">
                <a:solidFill>
                  <a:schemeClr val="bg1"/>
                </a:solidFill>
              </a:rPr>
              <a:t>71</a:t>
            </a:r>
            <a:r>
              <a:rPr lang="ja-JP" altLang="en-US" sz="4400" dirty="0" smtClean="0">
                <a:solidFill>
                  <a:schemeClr val="bg1"/>
                </a:solidFill>
              </a:rPr>
              <a:t>回</a:t>
            </a:r>
            <a:r>
              <a:rPr lang="ja-JP" altLang="en-US" sz="4400" dirty="0">
                <a:solidFill>
                  <a:schemeClr val="bg1"/>
                </a:solidFill>
              </a:rPr>
              <a:t>日本食道学会学術集会</a:t>
            </a:r>
          </a:p>
          <a:p>
            <a:pPr algn="ctr"/>
            <a:r>
              <a:rPr lang="en-US" altLang="ja-JP" sz="4400" dirty="0" smtClean="0">
                <a:solidFill>
                  <a:schemeClr val="bg1"/>
                </a:solidFill>
              </a:rPr>
              <a:t>COI</a:t>
            </a:r>
            <a:r>
              <a:rPr lang="ja-JP" altLang="en-US" sz="4400" dirty="0" smtClean="0">
                <a:solidFill>
                  <a:schemeClr val="bg1"/>
                </a:solidFill>
              </a:rPr>
              <a:t>　開示</a:t>
            </a:r>
            <a:endParaRPr lang="ja-JP" altLang="en-US" sz="4400" dirty="0">
              <a:solidFill>
                <a:schemeClr val="bg1"/>
              </a:solidFill>
            </a:endParaRPr>
          </a:p>
          <a:p>
            <a:pPr algn="ctr"/>
            <a:endParaRPr lang="ja-JP" altLang="en-US" sz="2800" dirty="0">
              <a:solidFill>
                <a:schemeClr val="bg1"/>
              </a:solidFill>
            </a:endParaRPr>
          </a:p>
          <a:p>
            <a:pPr algn="ctr"/>
            <a:r>
              <a:rPr lang="ja-JP" altLang="en-US" sz="3200" dirty="0">
                <a:solidFill>
                  <a:srgbClr val="FFFF00"/>
                </a:solidFill>
              </a:rPr>
              <a:t>筆頭演者氏名：　●●　●●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3756" y="3637288"/>
            <a:ext cx="81676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kumimoji="0" lang="en-US" altLang="ja-JP" sz="28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8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8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8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</a:t>
            </a:r>
            <a:endParaRPr kumimoji="0" lang="en-US" altLang="ja-JP" sz="2800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8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企業などはありません。</a:t>
            </a:r>
            <a:endParaRPr kumimoji="0" lang="en-US" altLang="ja-JP" sz="28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kumimoji="0" lang="en-US" altLang="ja-JP" sz="700" b="1" i="1" kern="0" dirty="0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kumimoji="0" lang="en-US" altLang="ja-JP" b="1" kern="0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27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nan-yamasaki</dc:creator>
  <cp:lastModifiedBy>staff-tokyo109</cp:lastModifiedBy>
  <cp:revision>8</cp:revision>
  <dcterms:created xsi:type="dcterms:W3CDTF">2012-05-15T07:13:55Z</dcterms:created>
  <dcterms:modified xsi:type="dcterms:W3CDTF">2017-01-04T08:36:35Z</dcterms:modified>
</cp:coreProperties>
</file>