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78348" y="262861"/>
            <a:ext cx="7584128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</a:rPr>
              <a:t>71</a:t>
            </a:r>
            <a:r>
              <a:rPr lang="ja-JP" altLang="en-US" sz="4400" dirty="0" smtClean="0">
                <a:solidFill>
                  <a:schemeClr val="bg1"/>
                </a:solidFill>
              </a:rPr>
              <a:t>回</a:t>
            </a:r>
            <a:r>
              <a:rPr lang="ja-JP" altLang="en-US" sz="4400" dirty="0">
                <a:solidFill>
                  <a:schemeClr val="bg1"/>
                </a:solidFill>
              </a:rPr>
              <a:t>日本食道学会学術集会</a:t>
            </a:r>
          </a:p>
          <a:p>
            <a:pPr algn="ctr"/>
            <a:r>
              <a:rPr lang="en-US" altLang="ja-JP" sz="4400" dirty="0" smtClean="0">
                <a:solidFill>
                  <a:schemeClr val="bg1"/>
                </a:solidFill>
              </a:rPr>
              <a:t>COI</a:t>
            </a:r>
            <a:r>
              <a:rPr lang="ja-JP" altLang="en-US" sz="4400" dirty="0" smtClean="0">
                <a:solidFill>
                  <a:schemeClr val="bg1"/>
                </a:solidFill>
              </a:rPr>
              <a:t>　開示</a:t>
            </a:r>
            <a:endParaRPr lang="ja-JP" altLang="en-US" sz="4400" dirty="0">
              <a:solidFill>
                <a:schemeClr val="bg1"/>
              </a:solidFill>
            </a:endParaRPr>
          </a:p>
          <a:p>
            <a:pPr algn="ctr"/>
            <a:endParaRPr lang="ja-JP" altLang="en-US" sz="2800" dirty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>
                <a:solidFill>
                  <a:srgbClr val="FFFF00"/>
                </a:solidFill>
              </a:rPr>
              <a:t>筆頭演者氏名：　●●　●●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0277" y="3155527"/>
            <a:ext cx="8358187" cy="84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</a:t>
            </a:r>
            <a:r>
              <a:rPr kumimoji="0" lang="ja-JP" altLang="en-US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して</a:t>
            </a:r>
            <a:endParaRPr kumimoji="0" lang="en-US" altLang="ja-JP" sz="24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62014" y="3610594"/>
            <a:ext cx="6408712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①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顧問：　　　　　　　　　　　　　　　　 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②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株保有・利益：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③特許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使用料：　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④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講演料：　　　　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⑤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原稿料：　　　　　　　　　　　　  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⑥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受託研究・共同研究費：　　　　　○○製薬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⑦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奨学寄付金：　 　　　　　　　　　　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○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○製薬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⑧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寄付講座所属：　　　　　　　　　　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あり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（○○製薬）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⑨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贈答品などの報酬：　　　　 　　　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29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staff-tokyo109</cp:lastModifiedBy>
  <cp:revision>7</cp:revision>
  <dcterms:created xsi:type="dcterms:W3CDTF">2012-05-15T07:13:55Z</dcterms:created>
  <dcterms:modified xsi:type="dcterms:W3CDTF">2017-01-04T08:36:08Z</dcterms:modified>
</cp:coreProperties>
</file>