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 smtClean="0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9151" y="1125592"/>
            <a:ext cx="866569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71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日本食道学会学術集会</a:t>
            </a:r>
            <a:b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/>
            </a:r>
            <a:br>
              <a:rPr kumimoji="0" lang="en-US" altLang="ja-JP" sz="40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0" lang="en-US" altLang="ja-JP" sz="2400" b="1" i="1" dirty="0" smtClean="0">
                <a:solidFill>
                  <a:schemeClr val="tx1"/>
                </a:solidFill>
                <a:ea typeface="ＭＳ Ｐゴシック" charset="-128"/>
              </a:rPr>
              <a:t/>
            </a:r>
            <a:br>
              <a:rPr kumimoji="0" lang="en-US" altLang="ja-JP" sz="2400" b="1" i="1" dirty="0" smtClean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 smtClean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 smtClean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4064" y="4143736"/>
            <a:ext cx="7680959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</a:t>
            </a: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発表に関連し、開示すべき</a:t>
            </a:r>
            <a:r>
              <a:rPr kumimoji="0"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</a:t>
            </a: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</a:t>
            </a:r>
            <a:endParaRPr kumimoji="0" lang="en-US" altLang="ja-JP" sz="2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</a:t>
            </a: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などはありません</a:t>
            </a:r>
            <a:r>
              <a:rPr kumimoji="0" lang="ja-JP" altLang="en-US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kumimoji="0" lang="en-US" altLang="ja-JP" b="1" dirty="0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26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第71回日本食道学会学術集会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staff-tokyo109</cp:lastModifiedBy>
  <cp:revision>94</cp:revision>
  <dcterms:created xsi:type="dcterms:W3CDTF">2000-09-04T17:39:07Z</dcterms:created>
  <dcterms:modified xsi:type="dcterms:W3CDTF">2016-10-27T05:16:30Z</dcterms:modified>
</cp:coreProperties>
</file>