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353" autoAdjust="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2022/6/14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8203" y="5110611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6/14/2022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4435" y="0"/>
            <a:ext cx="10749367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2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6/14/2022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1" y="2402239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6/14/2022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1851" y="2193929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89665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89665" y="2193929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6/14/2022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077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678611" y="500332"/>
            <a:ext cx="10834777" cy="24156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日本病院会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10" name="テキスト ボックス 9"/>
          <p:cNvSpPr txBox="1">
            <a:spLocks/>
          </p:cNvSpPr>
          <p:nvPr/>
        </p:nvSpPr>
        <p:spPr>
          <a:xfrm>
            <a:off x="950343" y="2915950"/>
            <a:ext cx="10291313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私の今回の演題に関連して、開示すべき利益相反は以下のとおりです。</a:t>
            </a:r>
          </a:p>
        </p:txBody>
      </p:sp>
      <p:sp>
        <p:nvSpPr>
          <p:cNvPr id="14" name="テキスト ボックス 13"/>
          <p:cNvSpPr txBox="1">
            <a:spLocks/>
          </p:cNvSpPr>
          <p:nvPr/>
        </p:nvSpPr>
        <p:spPr>
          <a:xfrm>
            <a:off x="953984" y="3581938"/>
            <a:ext cx="5142015" cy="3063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F4B726-99E6-4BB6-BF69-4073107B1579}"/>
              </a:ext>
            </a:extLst>
          </p:cNvPr>
          <p:cNvSpPr txBox="1">
            <a:spLocks/>
          </p:cNvSpPr>
          <p:nvPr/>
        </p:nvSpPr>
        <p:spPr>
          <a:xfrm>
            <a:off x="6371373" y="3581938"/>
            <a:ext cx="5142015" cy="3063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メイリオ</vt:lpstr>
      <vt:lpstr>Arial</vt:lpstr>
      <vt:lpstr>Calibri</vt:lpstr>
      <vt:lpstr>Segoe UI</vt:lpstr>
      <vt:lpstr>WelcomeDoc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2022-06-14T11:05:32Z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