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2022/6/14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8203" y="5110611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10095347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4435" y="0"/>
            <a:ext cx="10749367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2" y="1825625"/>
            <a:ext cx="4167753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12192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1" y="2402239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5656883" y="1709738"/>
            <a:ext cx="653511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1851" y="2193929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89665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89665" y="2193929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2022/6/14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6/14/2022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077200" y="6356354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678611" y="500332"/>
            <a:ext cx="10834777" cy="24156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日本病院会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C35A1F-8D01-406E-8C94-E2D08576D1F5}"/>
              </a:ext>
            </a:extLst>
          </p:cNvPr>
          <p:cNvSpPr txBox="1">
            <a:spLocks/>
          </p:cNvSpPr>
          <p:nvPr/>
        </p:nvSpPr>
        <p:spPr>
          <a:xfrm>
            <a:off x="2277595" y="413079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2022-06-14T11:26:44Z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