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9689" y="2648868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latin typeface="Arial" charset="0"/>
              </a:rPr>
              <a:t>第２３回日本心不全学会学術集会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sz="4800" b="1" dirty="0">
                <a:latin typeface="Arial" charset="0"/>
              </a:rPr>
              <a:t>ＣＯ Ｉ 開示</a:t>
            </a:r>
            <a:r>
              <a:rPr lang="en-US" altLang="ja-JP" sz="4000" b="1" dirty="0">
                <a:latin typeface="Arial" charset="0"/>
              </a:rPr>
              <a:t/>
            </a:r>
            <a:br>
              <a:rPr lang="en-US" altLang="ja-JP" sz="4000" b="1" dirty="0">
                <a:latin typeface="Arial" charset="0"/>
              </a:rPr>
            </a:br>
            <a:r>
              <a:rPr lang="ja-JP" altLang="en-US" sz="1600" b="1" dirty="0">
                <a:latin typeface="Arial" charset="0"/>
              </a:rPr>
              <a:t>　</a:t>
            </a:r>
            <a:r>
              <a:rPr lang="en-US" altLang="ja-JP" sz="2400" b="1" i="1" dirty="0"/>
              <a:t/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73275" y="4939419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Arial" charset="0"/>
              </a:rPr>
              <a:t>演題発表に関連し、開示すべき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　企業などはありません。</a:t>
            </a:r>
            <a:endParaRPr lang="en-US" altLang="ja-JP" sz="2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 頭 発 表：タイトルスライドの後にＣＯＩ状態を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0881" y="3576949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1747024" y="2148397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86347" y="1655193"/>
            <a:ext cx="1851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－Ａ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340" y="1702823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smtClean="0">
                <a:latin typeface="Arial" charset="0"/>
              </a:rPr>
              <a:t>第２３回</a:t>
            </a:r>
            <a:r>
              <a:rPr lang="ja-JP" altLang="en-US" b="1" dirty="0" smtClean="0">
                <a:latin typeface="Arial" charset="0"/>
              </a:rPr>
              <a:t>日本心不全学会学術集会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 smtClean="0">
                <a:latin typeface="Arial" charset="0"/>
              </a:rPr>
              <a:t>ＣＯ Ｉ 開示</a:t>
            </a:r>
            <a:r>
              <a:rPr lang="en-US" altLang="ja-JP" sz="3600" b="1" dirty="0">
                <a:latin typeface="Arial" charset="0"/>
              </a:rPr>
              <a:t/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r>
              <a:rPr lang="en-US" altLang="ja-JP" sz="2000" b="1" i="1" dirty="0"/>
              <a:t/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　　　　　　　　　　　　　　　　 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②株保有・利益：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③特許使用料：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⑨贈答品などの報酬：　　　　 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17735" y="1141714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1828801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7113680" y="4270569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937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0" y="4540"/>
            <a:ext cx="1219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学術講演会発表時、申告すべきＣＯＩ状態が</a:t>
            </a:r>
            <a:r>
              <a:rPr kumimoji="0" lang="ja-JP" altLang="en-US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4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sz="2000" b="1" dirty="0">
                <a:latin typeface="HGP創英角ｺﾞｼｯｸUB" pitchFamily="50" charset="-128"/>
                <a:ea typeface="HGP創英角ｺﾞｼｯｸUB" pitchFamily="50" charset="-128"/>
              </a:rPr>
              <a:t>　口 頭 発 表：タイトルスライドの後にＣＯＩ状態</a:t>
            </a:r>
            <a:r>
              <a:rPr kumimoji="0" lang="ja-JP" altLang="en-US" sz="2000" b="1">
                <a:latin typeface="HGP創英角ｺﾞｼｯｸUB" pitchFamily="50" charset="-128"/>
                <a:ea typeface="HGP創英角ｺﾞｼｯｸUB" pitchFamily="50" charset="-128"/>
              </a:rPr>
              <a:t>を</a:t>
            </a:r>
            <a:r>
              <a:rPr kumimoji="0" lang="ja-JP" altLang="en-US" sz="2000" b="1" smtClean="0"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  <a:endParaRPr kumimoji="0" lang="en-US" altLang="ja-JP" sz="20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93</Words>
  <Application>Microsoft Office PowerPoint</Application>
  <PresentationFormat>ワイド画面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第２３回日本心不全学会学術集会 ＣＯ Ｉ 開示 　 筆頭発表者名：　○○　○○</vt:lpstr>
      <vt:lpstr>第２３回日本心不全学会学術集会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Emi Tajiri</cp:lastModifiedBy>
  <cp:revision>108</cp:revision>
  <dcterms:created xsi:type="dcterms:W3CDTF">2000-09-04T17:39:07Z</dcterms:created>
  <dcterms:modified xsi:type="dcterms:W3CDTF">2019-06-11T04:54:06Z</dcterms:modified>
</cp:coreProperties>
</file>