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113" d="100"/>
          <a:sy n="113" d="100"/>
        </p:scale>
        <p:origin x="396" y="-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24th 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br>
              <a:rPr lang="en-US" altLang="ja-JP" sz="4800" b="1" dirty="0">
                <a:latin typeface="Arial" charset="0"/>
              </a:rPr>
            </a:b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/E-poster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The 24th 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/E-Poster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307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24th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ken-kimura</cp:lastModifiedBy>
  <cp:revision>116</cp:revision>
  <dcterms:created xsi:type="dcterms:W3CDTF">2000-09-04T17:39:07Z</dcterms:created>
  <dcterms:modified xsi:type="dcterms:W3CDTF">2020-03-27T10:17:11Z</dcterms:modified>
</cp:coreProperties>
</file>