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27th 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br>
              <a:rPr lang="en-US" altLang="ja-JP" sz="4800" b="1" dirty="0">
                <a:latin typeface="Arial" charset="0"/>
              </a:rPr>
            </a:b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2-A when 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>
                <a:latin typeface="+mj-lt"/>
                <a:ea typeface="+mj-ea"/>
                <a:cs typeface="+mj-cs"/>
              </a:rPr>
              <a:t>The 27th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307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27th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櫻井 裕子</cp:lastModifiedBy>
  <cp:revision>120</cp:revision>
  <dcterms:created xsi:type="dcterms:W3CDTF">2000-09-04T17:39:07Z</dcterms:created>
  <dcterms:modified xsi:type="dcterms:W3CDTF">2023-03-16T10:56:33Z</dcterms:modified>
</cp:coreProperties>
</file>