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780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/>
              <a:t>The 27th Annual Scientific Meeting of the Japanese Heart Failure</a:t>
            </a:r>
            <a:r>
              <a:rPr lang="en-US" altLang="ja-JP" sz="2000" dirty="0"/>
              <a:t> </a:t>
            </a:r>
            <a:r>
              <a:rPr lang="en-US" altLang="ja-JP" sz="3200" dirty="0"/>
              <a:t>Society</a:t>
            </a:r>
            <a:br>
              <a:rPr lang="en-US" altLang="ja-JP" sz="4800" b="1" dirty="0">
                <a:latin typeface="Arial" charset="0"/>
              </a:rPr>
            </a:br>
            <a:br>
              <a:rPr lang="en-US" altLang="ja-JP" sz="800" b="1" dirty="0">
                <a:latin typeface="Arial" charset="0"/>
              </a:rPr>
            </a:br>
            <a:r>
              <a:rPr lang="en-US" altLang="ja-JP" sz="32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Name of First Author :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8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/>
              <a:t>The authors have no financial conflicts of interest to disclose concerning the presentation.</a:t>
            </a:r>
            <a:endParaRPr lang="ja-JP" altLang="en-US" sz="2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671250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2-A when 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/Poster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4449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792060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661759" y="1753302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2-A】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41514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</a:t>
            </a:r>
            <a:r>
              <a:rPr lang="en-US" altLang="ja-JP" sz="1800" b="1" dirty="0"/>
              <a:t>Give the name of commercial entity involved.</a:t>
            </a:r>
            <a:endParaRPr lang="ja-JP" altLang="en-US" sz="18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>
                <a:latin typeface="Arial" charset="0"/>
              </a:rPr>
              <a:t>　</a:t>
            </a:r>
            <a:r>
              <a:rPr lang="ja-JP" altLang="en-US" sz="1600" b="1" dirty="0">
                <a:latin typeface="Arial" charset="0"/>
              </a:rPr>
              <a:t>  ①</a:t>
            </a:r>
            <a:r>
              <a:rPr lang="en-US" altLang="ja-JP" sz="1600" b="1" dirty="0"/>
              <a:t>Consultation fees:</a:t>
            </a:r>
            <a:r>
              <a:rPr lang="ja-JP" altLang="en-US" sz="1600" b="1" dirty="0"/>
              <a:t>　　　　　　　</a:t>
            </a:r>
            <a:r>
              <a:rPr lang="en-US" altLang="ja-JP" sz="1600" b="1" dirty="0"/>
              <a:t>none</a:t>
            </a:r>
            <a:r>
              <a:rPr lang="ja-JP" altLang="en-US" sz="16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②</a:t>
            </a:r>
            <a:r>
              <a:rPr lang="en-US" altLang="ja-JP" sz="1600" b="1" dirty="0"/>
              <a:t>stock ownership/profit: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③</a:t>
            </a:r>
            <a:r>
              <a:rPr lang="en-US" altLang="ja-JP" sz="1600" b="1" dirty="0"/>
              <a:t>patent fees:</a:t>
            </a:r>
            <a:r>
              <a:rPr lang="ja-JP" altLang="en-US" sz="1600" b="1" dirty="0"/>
              <a:t>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④</a:t>
            </a:r>
            <a:r>
              <a:rPr lang="en-US" altLang="ja-JP" sz="1600" b="1" dirty="0"/>
              <a:t>remuneration for lecture:</a:t>
            </a:r>
            <a:r>
              <a:rPr lang="ja-JP" altLang="en-US" sz="1600" b="1" dirty="0"/>
              <a:t>　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⑤</a:t>
            </a:r>
            <a:r>
              <a:rPr lang="en-US" altLang="ja-JP" sz="1600" b="1" dirty="0"/>
              <a:t>manuscript fees: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⑥</a:t>
            </a:r>
            <a:r>
              <a:rPr lang="en-US" altLang="ja-JP" sz="1600" b="1" dirty="0"/>
              <a:t>trust research/joint research funds: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ja-JP" altLang="en-US" sz="16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⑦</a:t>
            </a:r>
            <a:r>
              <a:rPr lang="en-US" altLang="ja-JP" sz="1600" b="1" dirty="0"/>
              <a:t>scholarship fund:</a:t>
            </a:r>
            <a:r>
              <a:rPr lang="ja-JP" altLang="en-US" sz="1600" b="1" dirty="0"/>
              <a:t>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⑧</a:t>
            </a:r>
            <a:r>
              <a:rPr lang="en-US" altLang="ja-JP" sz="1600" b="1" dirty="0"/>
              <a:t>Affiliation with Endowed Department: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yes</a:t>
            </a:r>
            <a:r>
              <a:rPr lang="ja-JP" altLang="en-US" sz="1600" b="1" dirty="0"/>
              <a:t>（○○</a:t>
            </a:r>
            <a:r>
              <a:rPr lang="en-US" altLang="ja-JP" sz="1600" b="1" dirty="0"/>
              <a:t>pharmaceuticals</a:t>
            </a:r>
            <a:r>
              <a:rPr lang="ja-JP" altLang="en-US" sz="16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⑨</a:t>
            </a:r>
            <a:r>
              <a:rPr lang="en-US" altLang="ja-JP" sz="1600" b="1" dirty="0"/>
              <a:t>Other remuneration such as gifts: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51419" y="4673908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83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ja-JP" sz="2800">
                <a:latin typeface="+mj-lt"/>
                <a:ea typeface="+mj-ea"/>
                <a:cs typeface="+mj-cs"/>
              </a:rPr>
              <a:t>The 27th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Annual Scientific Meeting of the</a:t>
            </a:r>
          </a:p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Japanese Heart Failure</a:t>
            </a:r>
            <a:r>
              <a:rPr lang="en-US" altLang="ja-JP" sz="18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Society</a:t>
            </a:r>
            <a:br>
              <a:rPr lang="en-US" altLang="ja-JP" sz="4400" b="1" dirty="0">
                <a:latin typeface="Arial" charset="0"/>
                <a:ea typeface="+mj-ea"/>
                <a:cs typeface="+mj-cs"/>
              </a:rPr>
            </a:br>
            <a:br>
              <a:rPr lang="en-US" altLang="ja-JP" sz="700" b="1" dirty="0">
                <a:latin typeface="Arial" charset="0"/>
                <a:ea typeface="+mj-ea"/>
                <a:cs typeface="+mj-cs"/>
              </a:rPr>
            </a:br>
            <a:r>
              <a:rPr lang="en-US" altLang="ja-JP" sz="2800" dirty="0">
                <a:latin typeface="+mj-lt"/>
                <a:ea typeface="+mj-ea"/>
                <a:cs typeface="+mj-cs"/>
              </a:rPr>
              <a:t>COI Disclosure</a:t>
            </a:r>
            <a:br>
              <a:rPr lang="en-US" altLang="ja-JP" sz="3600" b="1" dirty="0">
                <a:latin typeface="Arial" charset="0"/>
                <a:ea typeface="+mj-ea"/>
                <a:cs typeface="+mj-cs"/>
              </a:rPr>
            </a:br>
            <a:r>
              <a:rPr lang="en-US" altLang="ja-JP" sz="2000" i="1" dirty="0">
                <a:latin typeface="+mj-lt"/>
                <a:ea typeface="+mj-ea"/>
                <a:cs typeface="+mj-cs"/>
              </a:rPr>
              <a:t> Name of First Author :</a:t>
            </a:r>
            <a:endParaRPr lang="en-US" altLang="ja-JP" sz="20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2204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1792060" y="2210541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662372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2-B when there are</a:t>
            </a:r>
            <a:r>
              <a:rPr lang="en-US" altLang="ja-JP" b="1" dirty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/Poster presentation</a:t>
            </a:r>
            <a:r>
              <a:rPr lang="ja-JP" altLang="en-US" sz="2000" b="1" dirty="0"/>
              <a:t> </a:t>
            </a:r>
            <a:r>
              <a:rPr lang="en-US" altLang="ja-JP" sz="2000" b="1" dirty="0"/>
              <a:t>: COI status should be placed after the title slide</a:t>
            </a:r>
            <a:endParaRPr lang="en-US" altLang="ja-JP" b="1" dirty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670637" y="1726668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2-B】</a:t>
            </a:r>
            <a:endParaRPr lang="ja-JP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307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27th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櫻井 裕子</cp:lastModifiedBy>
  <cp:revision>120</cp:revision>
  <dcterms:created xsi:type="dcterms:W3CDTF">2000-09-04T17:39:07Z</dcterms:created>
  <dcterms:modified xsi:type="dcterms:W3CDTF">2023-03-16T10:56:33Z</dcterms:modified>
</cp:coreProperties>
</file>