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0453" y="2501092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27</a:t>
            </a:r>
            <a:r>
              <a:rPr lang="ja-JP" altLang="en-US" b="1" dirty="0">
                <a:latin typeface="Arial" charset="0"/>
              </a:rPr>
              <a:t>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64039" y="4791643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645" y="3429173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37788" y="2000621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77111" y="1507417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>
                <a:latin typeface="Arial" charset="0"/>
              </a:rPr>
              <a:t>第</a:t>
            </a:r>
            <a:r>
              <a:rPr lang="en-US" altLang="ja-JP" b="1" dirty="0">
                <a:latin typeface="Arial" charset="0"/>
              </a:rPr>
              <a:t>2</a:t>
            </a:r>
            <a:r>
              <a:rPr lang="ja-JP" altLang="en-US" b="1" dirty="0">
                <a:latin typeface="Arial" charset="0"/>
              </a:rPr>
              <a:t>７回日本心不全学会学術集会</a:t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>
                <a:latin typeface="Arial" charset="0"/>
              </a:rPr>
              <a:t>ＣＯ Ｉ 開示</a:t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353696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正方形/長方形 3">
            <a:extLst>
              <a:ext uri="{FF2B5EF4-FFF2-40B4-BE49-F238E27FC236}">
                <a16:creationId xmlns:a16="http://schemas.microsoft.com/office/drawing/2014/main" id="{7C0BA6D1-7061-455B-AAD9-AF8A4B40A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口頭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ポスター発表：タイトルスライドの後にＣＯＩ状態を開示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361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第27回日本心不全学会学術集会 ＣＯ Ｉ 開示 　 筆頭発表者名：　○○　○○</vt:lpstr>
      <vt:lpstr>第2７回日本心不全学会学術集会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櫻井 裕子</cp:lastModifiedBy>
  <cp:revision>115</cp:revision>
  <dcterms:created xsi:type="dcterms:W3CDTF">2000-09-04T17:39:07Z</dcterms:created>
  <dcterms:modified xsi:type="dcterms:W3CDTF">2023-03-16T10:55:55Z</dcterms:modified>
</cp:coreProperties>
</file>