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4"/>
    <a:srgbClr val="EBF3FB"/>
    <a:srgbClr val="131D2E"/>
    <a:srgbClr val="1B2655"/>
    <a:srgbClr val="172049"/>
    <a:srgbClr val="0C2B6A"/>
    <a:srgbClr val="0D3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31" y="3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AF90D-08BE-42D3-B711-21C1D42B59B4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845B7-A9FD-4722-956C-C598671D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350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45B7-A9FD-4722-956C-C598671D1D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825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525EB-8B33-21FF-48DD-D585DC2E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34C031-79C5-6C4D-8B81-12432D04D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8A93A4D-521B-2219-418D-D26F22082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5E868F-E620-0B9A-26E9-1830F596C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45B7-A9FD-4722-956C-C598671D1D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267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D777EB4-DFE2-888A-DAB4-321B8776BDA7}"/>
              </a:ext>
            </a:extLst>
          </p:cNvPr>
          <p:cNvGrpSpPr/>
          <p:nvPr userDrawn="1"/>
        </p:nvGrpSpPr>
        <p:grpSpPr>
          <a:xfrm>
            <a:off x="-690880" y="0"/>
            <a:ext cx="12882881" cy="6858000"/>
            <a:chOff x="-690880" y="0"/>
            <a:chExt cx="12882881" cy="6858000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740EB98B-A59F-2610-D514-ACD504057AE5}"/>
                </a:ext>
              </a:extLst>
            </p:cNvPr>
            <p:cNvSpPr/>
            <p:nvPr userDrawn="1"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rgbClr val="EBF3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20D10019-BC53-8C64-7527-5FAF26591C11}"/>
                </a:ext>
              </a:extLst>
            </p:cNvPr>
            <p:cNvSpPr/>
            <p:nvPr/>
          </p:nvSpPr>
          <p:spPr>
            <a:xfrm>
              <a:off x="0" y="0"/>
              <a:ext cx="12192000" cy="902825"/>
            </a:xfrm>
            <a:prstGeom prst="rect">
              <a:avLst/>
            </a:prstGeom>
            <a:solidFill>
              <a:srgbClr val="131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 descr="夜の海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7B69B5B-DBA9-FD81-5E6E-35AD3E3DD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567159" y="0"/>
              <a:ext cx="2090664" cy="900000"/>
            </a:xfrm>
            <a:prstGeom prst="parallelogram">
              <a:avLst>
                <a:gd name="adj" fmla="val 46022"/>
              </a:avLst>
            </a:prstGeom>
          </p:spPr>
        </p:pic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2B57E80-1B51-399E-13CE-5A2E16177181}"/>
                </a:ext>
              </a:extLst>
            </p:cNvPr>
            <p:cNvSpPr/>
            <p:nvPr/>
          </p:nvSpPr>
          <p:spPr>
            <a:xfrm flipH="1">
              <a:off x="-690880" y="0"/>
              <a:ext cx="690880" cy="100699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0" name="図 39" descr="夜の海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AD9647D-CE9A-60E8-8FE5-87EB2CA1F2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869" r="7627"/>
            <a:stretch>
              <a:fillRect/>
            </a:stretch>
          </p:blipFill>
          <p:spPr>
            <a:xfrm>
              <a:off x="10453216" y="0"/>
              <a:ext cx="1738784" cy="900000"/>
            </a:xfrm>
            <a:prstGeom prst="rect">
              <a:avLst/>
            </a:prstGeom>
          </p:spPr>
        </p:pic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85903080-3209-E27E-29E7-440519BAF516}"/>
                </a:ext>
              </a:extLst>
            </p:cNvPr>
            <p:cNvSpPr/>
            <p:nvPr userDrawn="1"/>
          </p:nvSpPr>
          <p:spPr>
            <a:xfrm>
              <a:off x="0" y="6714000"/>
              <a:ext cx="12192000" cy="144000"/>
            </a:xfrm>
            <a:prstGeom prst="rect">
              <a:avLst/>
            </a:prstGeom>
            <a:solidFill>
              <a:srgbClr val="131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2" name="図 41" descr="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420C29D-94DD-48D3-081C-C1DBAA04EE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5759" y="249347"/>
              <a:ext cx="1914865" cy="487799"/>
            </a:xfrm>
            <a:prstGeom prst="rect">
              <a:avLst/>
            </a:prstGeom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9279D27-5C2A-84F0-221B-1BB4573F4725}"/>
                </a:ext>
              </a:extLst>
            </p:cNvPr>
            <p:cNvGrpSpPr/>
            <p:nvPr userDrawn="1"/>
          </p:nvGrpSpPr>
          <p:grpSpPr>
            <a:xfrm>
              <a:off x="1534160" y="211122"/>
              <a:ext cx="7380000" cy="505866"/>
              <a:chOff x="-69216" y="2783258"/>
              <a:chExt cx="12569374" cy="861575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56F6A15C-31A4-03AA-CBCB-EF5E1141284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69216" y="3225753"/>
                <a:ext cx="12569374" cy="419080"/>
              </a:xfrm>
              <a:prstGeom prst="rect">
                <a:avLst/>
              </a:prstGeom>
            </p:spPr>
          </p:pic>
          <p:pic>
            <p:nvPicPr>
              <p:cNvPr id="5" name="図 4" descr="挿絵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FD80C12B-1C55-C732-5273-C4B10D0CD57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52017" y="2783258"/>
                <a:ext cx="1837947" cy="3444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23107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C8FF5D0-5194-3263-EDFC-13CEFDE1AE20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0D10019-BC53-8C64-7527-5FAF26591C11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rgbClr val="131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8A5B1C89-AF12-0482-060B-560F53D55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44217"/>
              <a:ext cx="11120118" cy="664776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B2CDB29-DE9B-309C-8C5A-01EB19BD940E}"/>
                </a:ext>
              </a:extLst>
            </p:cNvPr>
            <p:cNvGrpSpPr/>
            <p:nvPr userDrawn="1"/>
          </p:nvGrpSpPr>
          <p:grpSpPr>
            <a:xfrm>
              <a:off x="9114183" y="2349661"/>
              <a:ext cx="3077820" cy="4508339"/>
              <a:chOff x="8853578" y="1595121"/>
              <a:chExt cx="3338424" cy="4890068"/>
            </a:xfrm>
          </p:grpSpPr>
          <p:pic>
            <p:nvPicPr>
              <p:cNvPr id="15" name="図 14" descr="夜の海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5E296CB1-6094-991D-79FB-AD0B14C05CD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865338" y="1635761"/>
                <a:ext cx="3326663" cy="4849428"/>
              </a:xfrm>
              <a:prstGeom prst="rect">
                <a:avLst/>
              </a:prstGeom>
            </p:spPr>
          </p:pic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8ECE48D1-76C6-2C02-2740-A8D23A4A869B}"/>
                  </a:ext>
                </a:extLst>
              </p:cNvPr>
              <p:cNvSpPr/>
              <p:nvPr userDrawn="1"/>
            </p:nvSpPr>
            <p:spPr>
              <a:xfrm>
                <a:off x="8865338" y="1635760"/>
                <a:ext cx="2549772" cy="4849428"/>
              </a:xfrm>
              <a:prstGeom prst="rect">
                <a:avLst/>
              </a:prstGeom>
              <a:gradFill flip="none" rotWithShape="1">
                <a:gsLst>
                  <a:gs pos="0">
                    <a:srgbClr val="131D2E"/>
                  </a:gs>
                  <a:gs pos="100000">
                    <a:srgbClr val="131D2E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" name="正方形/長方形 3">
                <a:extLst>
                  <a:ext uri="{FF2B5EF4-FFF2-40B4-BE49-F238E27FC236}">
                    <a16:creationId xmlns:a16="http://schemas.microsoft.com/office/drawing/2014/main" id="{6397004B-FE26-CA90-553B-BEF0AC3718EE}"/>
                  </a:ext>
                </a:extLst>
              </p:cNvPr>
              <p:cNvSpPr/>
              <p:nvPr userDrawn="1"/>
            </p:nvSpPr>
            <p:spPr>
              <a:xfrm rot="16200000">
                <a:off x="9253784" y="3546970"/>
                <a:ext cx="2549773" cy="3326662"/>
              </a:xfrm>
              <a:prstGeom prst="rect">
                <a:avLst/>
              </a:prstGeom>
              <a:gradFill flip="none" rotWithShape="1">
                <a:gsLst>
                  <a:gs pos="0">
                    <a:srgbClr val="131D2E"/>
                  </a:gs>
                  <a:gs pos="100000">
                    <a:srgbClr val="131D2E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7188148-2DA2-8957-379A-7B11316A6F7F}"/>
                  </a:ext>
                </a:extLst>
              </p:cNvPr>
              <p:cNvSpPr/>
              <p:nvPr userDrawn="1"/>
            </p:nvSpPr>
            <p:spPr>
              <a:xfrm rot="16200000" flipH="1">
                <a:off x="10144196" y="304503"/>
                <a:ext cx="757186" cy="3338421"/>
              </a:xfrm>
              <a:prstGeom prst="rect">
                <a:avLst/>
              </a:prstGeom>
              <a:gradFill flip="none" rotWithShape="1">
                <a:gsLst>
                  <a:gs pos="0">
                    <a:srgbClr val="131D2E"/>
                  </a:gs>
                  <a:gs pos="100000">
                    <a:srgbClr val="131D2E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7" name="図 16" descr="文字が書かれている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73530F51-2D9E-42FA-8C87-21E89D6D7D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39020" y="79957"/>
              <a:ext cx="798652" cy="2720734"/>
            </a:xfrm>
            <a:prstGeom prst="rect">
              <a:avLst/>
            </a:prstGeom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8BBF181-F687-FF6F-0209-BA8DFA78D28A}"/>
                </a:ext>
              </a:extLst>
            </p:cNvPr>
            <p:cNvGrpSpPr/>
            <p:nvPr userDrawn="1"/>
          </p:nvGrpSpPr>
          <p:grpSpPr>
            <a:xfrm>
              <a:off x="320796" y="96082"/>
              <a:ext cx="8856000" cy="550988"/>
              <a:chOff x="391916" y="116402"/>
              <a:chExt cx="8856000" cy="550988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2B6E6859-2791-20AC-55BA-283A656BBA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1916" y="372124"/>
                <a:ext cx="8856000" cy="295266"/>
              </a:xfrm>
              <a:prstGeom prst="rect">
                <a:avLst/>
              </a:prstGeom>
            </p:spPr>
          </p:pic>
          <p:pic>
            <p:nvPicPr>
              <p:cNvPr id="6" name="図 5" descr="挿絵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8287AEB2-3DEB-00D7-EC4A-FA16AB5C68B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3937" y="116402"/>
                <a:ext cx="1008624" cy="1890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09552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73426B-B030-72FC-8DD9-F85F3178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7F33C5-A53E-48D1-396C-15EFDAEA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9E623-7193-4D89-8C09-CDB59F48993D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1AC086C-0F85-2281-19CD-B832C1FE9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E460A9A-D0BE-C61D-DC30-57940603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A7EC-21AE-4DA3-BA8F-2A043AB80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31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34C22D0-65F2-B738-8024-50F927BA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C18B61B-3EEC-E8CF-24FD-2AC7F5C19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5A1E69-0606-BDC0-965D-FFE20626E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9E623-7193-4D89-8C09-CDB59F48993D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86EAF1-77E2-1AE3-CAFA-49C2D569A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2D4B80-5D66-D6B5-6480-72BF3AD26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CA7EC-21AE-4DA3-BA8F-2A043AB80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2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43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44A9-2C7C-54AA-ABBC-F497B289A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878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</Words>
  <Application>Microsoft Office PowerPoint</Application>
  <PresentationFormat>ワイド画面</PresentationFormat>
  <Paragraphs>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1_Office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帆刈 恭子 (Kyoko Hokari)</dc:creator>
  <cp:lastModifiedBy>帆刈 恭子 (Kyoko Hokari)</cp:lastModifiedBy>
  <cp:revision>10</cp:revision>
  <dcterms:created xsi:type="dcterms:W3CDTF">2025-07-03T06:56:34Z</dcterms:created>
  <dcterms:modified xsi:type="dcterms:W3CDTF">2025-10-23T01:26:48Z</dcterms:modified>
</cp:coreProperties>
</file>