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4E4"/>
    <a:srgbClr val="EBF3FB"/>
    <a:srgbClr val="131D2E"/>
    <a:srgbClr val="1B2655"/>
    <a:srgbClr val="172049"/>
    <a:srgbClr val="0C2B6A"/>
    <a:srgbClr val="0D3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86" y="31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AF90D-08BE-42D3-B711-21C1D42B59B4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845B7-A9FD-4722-956C-C598671D1D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2350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845B7-A9FD-4722-956C-C598671D1D9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825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525EB-8B33-21FF-48DD-D585DC2EB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C34C031-79C5-6C4D-8B81-12432D04D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8A93A4D-521B-2219-418D-D26F22082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5E868F-E620-0B9A-26E9-1830F596C1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845B7-A9FD-4722-956C-C598671D1D9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267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47E7915D-02E0-D789-3E9B-EE8D5800D900}"/>
              </a:ext>
            </a:extLst>
          </p:cNvPr>
          <p:cNvGrpSpPr/>
          <p:nvPr userDrawn="1"/>
        </p:nvGrpSpPr>
        <p:grpSpPr>
          <a:xfrm>
            <a:off x="-1013302" y="0"/>
            <a:ext cx="13205303" cy="6858000"/>
            <a:chOff x="-1013302" y="0"/>
            <a:chExt cx="13205303" cy="6858000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740EB98B-A59F-2610-D514-ACD504057AE5}"/>
                </a:ext>
              </a:extLst>
            </p:cNvPr>
            <p:cNvSpPr/>
            <p:nvPr userDrawn="1"/>
          </p:nvSpPr>
          <p:spPr>
            <a:xfrm>
              <a:off x="1" y="0"/>
              <a:ext cx="12192000" cy="6858000"/>
            </a:xfrm>
            <a:prstGeom prst="rect">
              <a:avLst/>
            </a:prstGeom>
            <a:solidFill>
              <a:srgbClr val="EBF3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20D10019-BC53-8C64-7527-5FAF26591C11}"/>
                </a:ext>
              </a:extLst>
            </p:cNvPr>
            <p:cNvSpPr/>
            <p:nvPr/>
          </p:nvSpPr>
          <p:spPr>
            <a:xfrm>
              <a:off x="0" y="0"/>
              <a:ext cx="12192000" cy="902825"/>
            </a:xfrm>
            <a:prstGeom prst="rect">
              <a:avLst/>
            </a:prstGeom>
            <a:solidFill>
              <a:srgbClr val="131D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 descr="夜の海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87B69B5B-DBA9-FD81-5E6E-35AD3E3DD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798653" y="0"/>
              <a:ext cx="3047011" cy="900000"/>
            </a:xfrm>
            <a:prstGeom prst="parallelogram">
              <a:avLst>
                <a:gd name="adj" fmla="val 46022"/>
              </a:avLst>
            </a:prstGeom>
          </p:spPr>
        </p:pic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52B57E80-1B51-399E-13CE-5A2E16177181}"/>
                </a:ext>
              </a:extLst>
            </p:cNvPr>
            <p:cNvSpPr/>
            <p:nvPr/>
          </p:nvSpPr>
          <p:spPr>
            <a:xfrm flipH="1">
              <a:off x="-1013302" y="0"/>
              <a:ext cx="1013302" cy="100699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BDECEA3A-2736-AF23-12B8-AE26FF1FB4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79382" y="187432"/>
              <a:ext cx="5217168" cy="564055"/>
            </a:xfrm>
            <a:prstGeom prst="rect">
              <a:avLst/>
            </a:prstGeom>
          </p:spPr>
        </p:pic>
        <p:pic>
          <p:nvPicPr>
            <p:cNvPr id="40" name="図 39" descr="夜の海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AD9647D-CE9A-60E8-8FE5-87EB2CA1F2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55"/>
            <a:stretch>
              <a:fillRect/>
            </a:stretch>
          </p:blipFill>
          <p:spPr>
            <a:xfrm>
              <a:off x="9942653" y="0"/>
              <a:ext cx="2162834" cy="900000"/>
            </a:xfrm>
            <a:prstGeom prst="rect">
              <a:avLst/>
            </a:prstGeom>
          </p:spPr>
        </p:pic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85903080-3209-E27E-29E7-440519BAF516}"/>
                </a:ext>
              </a:extLst>
            </p:cNvPr>
            <p:cNvSpPr/>
            <p:nvPr userDrawn="1"/>
          </p:nvSpPr>
          <p:spPr>
            <a:xfrm>
              <a:off x="0" y="6714000"/>
              <a:ext cx="12192000" cy="144000"/>
            </a:xfrm>
            <a:prstGeom prst="rect">
              <a:avLst/>
            </a:prstGeom>
            <a:solidFill>
              <a:srgbClr val="131D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2" name="図 41" descr="テキスト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420C29D-94DD-48D3-081C-C1DBAA04EE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1845" y="229487"/>
              <a:ext cx="2032708" cy="517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128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02155005-EB33-76AB-D606-4354518C0007}"/>
              </a:ext>
            </a:extLst>
          </p:cNvPr>
          <p:cNvGrpSpPr/>
          <p:nvPr userDrawn="1"/>
        </p:nvGrpSpPr>
        <p:grpSpPr>
          <a:xfrm>
            <a:off x="0" y="0"/>
            <a:ext cx="12192003" cy="6858000"/>
            <a:chOff x="-1" y="0"/>
            <a:chExt cx="12192003" cy="68580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20D10019-BC53-8C64-7527-5FAF26591C11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31D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8A5B1C89-AF12-0482-060B-560F53D55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344217"/>
              <a:ext cx="11120118" cy="664776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DECEA3A-2736-AF23-12B8-AE26FF1FB4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8824" y="111760"/>
              <a:ext cx="4829400" cy="522131"/>
            </a:xfrm>
            <a:prstGeom prst="rect">
              <a:avLst/>
            </a:prstGeom>
          </p:spPr>
        </p:pic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BB2CDB29-DE9B-309C-8C5A-01EB19BD940E}"/>
                </a:ext>
              </a:extLst>
            </p:cNvPr>
            <p:cNvGrpSpPr/>
            <p:nvPr userDrawn="1"/>
          </p:nvGrpSpPr>
          <p:grpSpPr>
            <a:xfrm>
              <a:off x="9114182" y="2349661"/>
              <a:ext cx="3077820" cy="4508339"/>
              <a:chOff x="8853578" y="1595121"/>
              <a:chExt cx="3338424" cy="4890068"/>
            </a:xfrm>
          </p:grpSpPr>
          <p:pic>
            <p:nvPicPr>
              <p:cNvPr id="15" name="図 14" descr="夜の海&#10;&#10;AI 生成コンテンツは誤りを含む可能性があります。">
                <a:extLst>
                  <a:ext uri="{FF2B5EF4-FFF2-40B4-BE49-F238E27FC236}">
                    <a16:creationId xmlns:a16="http://schemas.microsoft.com/office/drawing/2014/main" id="{5E296CB1-6094-991D-79FB-AD0B14C05CD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865338" y="1635761"/>
                <a:ext cx="3326663" cy="4849428"/>
              </a:xfrm>
              <a:prstGeom prst="rect">
                <a:avLst/>
              </a:prstGeom>
            </p:spPr>
          </p:pic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8ECE48D1-76C6-2C02-2740-A8D23A4A869B}"/>
                  </a:ext>
                </a:extLst>
              </p:cNvPr>
              <p:cNvSpPr/>
              <p:nvPr userDrawn="1"/>
            </p:nvSpPr>
            <p:spPr>
              <a:xfrm>
                <a:off x="8865338" y="1635760"/>
                <a:ext cx="2549772" cy="4849428"/>
              </a:xfrm>
              <a:prstGeom prst="rect">
                <a:avLst/>
              </a:prstGeom>
              <a:gradFill flip="none" rotWithShape="1">
                <a:gsLst>
                  <a:gs pos="0">
                    <a:srgbClr val="131D2E"/>
                  </a:gs>
                  <a:gs pos="100000">
                    <a:srgbClr val="131D2E">
                      <a:alpha val="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" name="正方形/長方形 3">
                <a:extLst>
                  <a:ext uri="{FF2B5EF4-FFF2-40B4-BE49-F238E27FC236}">
                    <a16:creationId xmlns:a16="http://schemas.microsoft.com/office/drawing/2014/main" id="{6397004B-FE26-CA90-553B-BEF0AC3718EE}"/>
                  </a:ext>
                </a:extLst>
              </p:cNvPr>
              <p:cNvSpPr/>
              <p:nvPr userDrawn="1"/>
            </p:nvSpPr>
            <p:spPr>
              <a:xfrm rot="16200000">
                <a:off x="9253784" y="3546970"/>
                <a:ext cx="2549773" cy="3326662"/>
              </a:xfrm>
              <a:prstGeom prst="rect">
                <a:avLst/>
              </a:prstGeom>
              <a:gradFill flip="none" rotWithShape="1">
                <a:gsLst>
                  <a:gs pos="0">
                    <a:srgbClr val="131D2E"/>
                  </a:gs>
                  <a:gs pos="100000">
                    <a:srgbClr val="131D2E">
                      <a:alpha val="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47188148-2DA2-8957-379A-7B11316A6F7F}"/>
                  </a:ext>
                </a:extLst>
              </p:cNvPr>
              <p:cNvSpPr/>
              <p:nvPr userDrawn="1"/>
            </p:nvSpPr>
            <p:spPr>
              <a:xfrm rot="16200000" flipH="1">
                <a:off x="10144196" y="304503"/>
                <a:ext cx="757186" cy="3338421"/>
              </a:xfrm>
              <a:prstGeom prst="rect">
                <a:avLst/>
              </a:prstGeom>
              <a:gradFill flip="none" rotWithShape="1">
                <a:gsLst>
                  <a:gs pos="0">
                    <a:srgbClr val="131D2E"/>
                  </a:gs>
                  <a:gs pos="100000">
                    <a:srgbClr val="131D2E">
                      <a:alpha val="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17" name="図 16" descr="文字が書かれている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73530F51-2D9E-42FA-8C87-21E89D6D7D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39019" y="79957"/>
              <a:ext cx="798652" cy="27207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3620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73426B-B030-72FC-8DD9-F85F31783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97F33C5-A53E-48D1-396C-15EFDAEA8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9E623-7193-4D89-8C09-CDB59F48993D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1AC086C-0F85-2281-19CD-B832C1FE9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E460A9A-D0BE-C61D-DC30-57940603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A7EC-21AE-4DA3-BA8F-2A043AB80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312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34C22D0-65F2-B738-8024-50F927BA2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C18B61B-3EEC-E8CF-24FD-2AC7F5C19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5A1E69-0606-BDC0-965D-FFE20626E6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69E623-7193-4D89-8C09-CDB59F48993D}" type="datetimeFigureOut">
              <a:rPr kumimoji="1" lang="ja-JP" altLang="en-US" smtClean="0"/>
              <a:t>2025/10/21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86EAF1-77E2-1AE3-CAFA-49C2D569A9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2D4B80-5D66-D6B5-6480-72BF3AD26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CA7EC-21AE-4DA3-BA8F-2A043AB80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2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2" r:id="rId2"/>
    <p:sldLayoutId id="214748369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2432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044A9-2C7C-54AA-ABBC-F497B289A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1878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</Words>
  <Application>Microsoft Office PowerPoint</Application>
  <PresentationFormat>ワイド画面</PresentationFormat>
  <Paragraphs>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1_Office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帆刈 恭子 (Kyoko Hokari)</dc:creator>
  <cp:lastModifiedBy>帆刈 恭子 (Kyoko Hokari)</cp:lastModifiedBy>
  <cp:revision>8</cp:revision>
  <dcterms:created xsi:type="dcterms:W3CDTF">2025-07-03T06:56:34Z</dcterms:created>
  <dcterms:modified xsi:type="dcterms:W3CDTF">2025-10-21T06:19:49Z</dcterms:modified>
</cp:coreProperties>
</file>