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FF"/>
    <a:srgbClr val="CCFF66"/>
    <a:srgbClr val="E1FFE1"/>
    <a:srgbClr val="FFCC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4660"/>
  </p:normalViewPr>
  <p:slideViewPr>
    <p:cSldViewPr>
      <p:cViewPr varScale="1">
        <p:scale>
          <a:sx n="73" d="100"/>
          <a:sy n="73" d="100"/>
        </p:scale>
        <p:origin x="135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395536" y="1770506"/>
            <a:ext cx="8136904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回日本医療マネジメント学会学術総会</a:t>
            </a:r>
            <a:endParaRPr lang="en-US" altLang="ja-JP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Text Box 87">
            <a:extLst>
              <a:ext uri="{FF2B5EF4-FFF2-40B4-BE49-F238E27FC236}">
                <a16:creationId xmlns:a16="http://schemas.microsoft.com/office/drawing/2014/main" id="{C5CE4118-BD74-429A-B06A-32B355A16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176" y="740854"/>
            <a:ext cx="2592288" cy="646331"/>
          </a:xfrm>
          <a:prstGeom prst="rect">
            <a:avLst/>
          </a:prstGeom>
          <a:solidFill>
            <a:srgbClr val="CCFF66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ポスター用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FB1A5E4E-6C03-495A-8198-DC57D0041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694816"/>
            <a:ext cx="5616624" cy="6923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ts val="2300"/>
              </a:lnSpc>
              <a:buNone/>
            </a:pPr>
            <a:r>
              <a:rPr lang="ja-JP" altLang="en-US" sz="20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送付先：福岡国際会議場５</a:t>
            </a:r>
            <a:r>
              <a:rPr lang="en-US" altLang="ja-JP" sz="20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F-505</a:t>
            </a:r>
            <a:r>
              <a:rPr lang="ja-JP" altLang="en-US" sz="20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（運営本部）</a:t>
            </a:r>
            <a:r>
              <a:rPr lang="ja-JP" altLang="en-US" sz="18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 宛</a:t>
            </a:r>
            <a:endParaRPr lang="en-US" altLang="zh-TW" sz="18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>
              <a:lnSpc>
                <a:spcPts val="2300"/>
              </a:lnSpc>
              <a:buNone/>
            </a:pP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〒</a:t>
            </a: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812-0032 </a:t>
            </a: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福岡市博多区石城町</a:t>
            </a: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2-1</a:t>
            </a: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TEL</a:t>
            </a: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：</a:t>
            </a: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092-262-4111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805339F-B5AC-9BD5-0D31-6C0BF9B34E19}"/>
              </a:ext>
            </a:extLst>
          </p:cNvPr>
          <p:cNvSpPr txBox="1"/>
          <p:nvPr/>
        </p:nvSpPr>
        <p:spPr>
          <a:xfrm>
            <a:off x="2411760" y="4133588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担当者名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CF7645-9162-626A-2A71-80B0FDE33DD8}"/>
              </a:ext>
            </a:extLst>
          </p:cNvPr>
          <p:cNvSpPr txBox="1"/>
          <p:nvPr/>
        </p:nvSpPr>
        <p:spPr>
          <a:xfrm>
            <a:off x="5940152" y="4132839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携帯番号</a:t>
            </a:r>
            <a:endParaRPr kumimoji="1" lang="ja-JP" altLang="en-US" dirty="0"/>
          </a:p>
        </p:txBody>
      </p:sp>
      <p:graphicFrame>
        <p:nvGraphicFramePr>
          <p:cNvPr id="6" name="表 2">
            <a:extLst>
              <a:ext uri="{FF2B5EF4-FFF2-40B4-BE49-F238E27FC236}">
                <a16:creationId xmlns:a16="http://schemas.microsoft.com/office/drawing/2014/main" id="{97B0ED52-A9ED-DA42-1150-CD402C45A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917931"/>
              </p:ext>
            </p:extLst>
          </p:nvPr>
        </p:nvGraphicFramePr>
        <p:xfrm>
          <a:off x="699805" y="2415285"/>
          <a:ext cx="7832635" cy="39209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4069">
                  <a:extLst>
                    <a:ext uri="{9D8B030D-6E8A-4147-A177-3AD203B41FA5}">
                      <a16:colId xmlns:a16="http://schemas.microsoft.com/office/drawing/2014/main" val="3753444701"/>
                    </a:ext>
                  </a:extLst>
                </a:gridCol>
                <a:gridCol w="3412262">
                  <a:extLst>
                    <a:ext uri="{9D8B030D-6E8A-4147-A177-3AD203B41FA5}">
                      <a16:colId xmlns:a16="http://schemas.microsoft.com/office/drawing/2014/main" val="282866062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3189781065"/>
                    </a:ext>
                  </a:extLst>
                </a:gridCol>
              </a:tblGrid>
              <a:tr h="5989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学会名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en-US" altLang="ja-JP" sz="2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82916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所属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2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42053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到着日時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　</a:t>
                      </a:r>
                      <a:r>
                        <a:rPr kumimoji="1" lang="ja-JP" altLang="en-US" sz="3200" b="1" dirty="0">
                          <a:solidFill>
                            <a:srgbClr val="C00000"/>
                          </a:solidFill>
                        </a:rPr>
                        <a:t>６月２０日（木） 　</a:t>
                      </a:r>
                      <a:r>
                        <a:rPr kumimoji="1" lang="ja-JP" altLang="en-US" sz="2200" b="1" dirty="0">
                          <a:solidFill>
                            <a:schemeClr val="tx1"/>
                          </a:solidFill>
                        </a:rPr>
                        <a:t>必着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47648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担当者名 </a:t>
                      </a:r>
                      <a:r>
                        <a:rPr kumimoji="1" lang="en-US" altLang="ja-JP" sz="2000" dirty="0"/>
                        <a:t>/</a:t>
                      </a:r>
                      <a:br>
                        <a:rPr kumimoji="1" lang="en-US" altLang="ja-JP" sz="2000" dirty="0"/>
                      </a:br>
                      <a:r>
                        <a:rPr kumimoji="1" lang="ja-JP" altLang="en-US" sz="2000" dirty="0"/>
                        <a:t>携帯番号</a:t>
                      </a:r>
                      <a:endParaRPr kumimoji="1" lang="en-US" altLang="ja-JP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2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kumimoji="1" lang="ja-JP" altLang="en-US" sz="2200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755226164"/>
                  </a:ext>
                </a:extLst>
              </a:tr>
              <a:tr h="7218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内容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2200" dirty="0"/>
                        <a:t>ポスター　１　枚　　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r>
                        <a:rPr kumimoji="1" lang="ja-JP" altLang="en-US" sz="2400" dirty="0"/>
                        <a:t>　</a:t>
                      </a:r>
                      <a:endParaRPr kumimoji="1" lang="ja-JP" altLang="en-US" sz="2200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016135469"/>
                  </a:ext>
                </a:extLst>
              </a:tr>
              <a:tr h="7439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その他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※ 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事務局にて開封･設置させていただきます。</a:t>
                      </a:r>
                    </a:p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※ 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カラーコピーしてすべての荷物に貼付してください。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51758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395536" y="1770506"/>
            <a:ext cx="8136904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回日本医療マネジメント学会学術総会</a:t>
            </a:r>
            <a:endParaRPr lang="en-US" altLang="ja-JP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Text Box 87">
            <a:extLst>
              <a:ext uri="{FF2B5EF4-FFF2-40B4-BE49-F238E27FC236}">
                <a16:creationId xmlns:a16="http://schemas.microsoft.com/office/drawing/2014/main" id="{C5CE4118-BD74-429A-B06A-32B355A16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176" y="740854"/>
            <a:ext cx="2592288" cy="646331"/>
          </a:xfrm>
          <a:prstGeom prst="rect">
            <a:avLst/>
          </a:prstGeom>
          <a:solidFill>
            <a:srgbClr val="FFDDFF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チラシ用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FB1A5E4E-6C03-495A-8198-DC57D0041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694816"/>
            <a:ext cx="5616624" cy="6923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ts val="2300"/>
              </a:lnSpc>
              <a:buNone/>
            </a:pPr>
            <a:r>
              <a:rPr lang="ja-JP" altLang="en-US" sz="20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送付先：福岡国際会議場５</a:t>
            </a:r>
            <a:r>
              <a:rPr lang="en-US" altLang="ja-JP" sz="20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F-505</a:t>
            </a:r>
            <a:r>
              <a:rPr lang="ja-JP" altLang="en-US" sz="20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（運営本部）</a:t>
            </a:r>
            <a:r>
              <a:rPr lang="ja-JP" altLang="en-US" sz="18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 宛</a:t>
            </a:r>
            <a:endParaRPr lang="en-US" altLang="zh-TW" sz="18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>
              <a:lnSpc>
                <a:spcPts val="2300"/>
              </a:lnSpc>
              <a:buNone/>
            </a:pP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〒</a:t>
            </a: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812-0032 </a:t>
            </a: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福岡市博多区石城町</a:t>
            </a: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2-1</a:t>
            </a: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TEL</a:t>
            </a: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：</a:t>
            </a: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092-262-4111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805339F-B5AC-9BD5-0D31-6C0BF9B34E19}"/>
              </a:ext>
            </a:extLst>
          </p:cNvPr>
          <p:cNvSpPr txBox="1"/>
          <p:nvPr/>
        </p:nvSpPr>
        <p:spPr>
          <a:xfrm>
            <a:off x="2411760" y="4133588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担当者名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CF7645-9162-626A-2A71-80B0FDE33DD8}"/>
              </a:ext>
            </a:extLst>
          </p:cNvPr>
          <p:cNvSpPr txBox="1"/>
          <p:nvPr/>
        </p:nvSpPr>
        <p:spPr>
          <a:xfrm>
            <a:off x="5940152" y="4132839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携帯番号</a:t>
            </a:r>
            <a:endParaRPr kumimoji="1" lang="ja-JP" altLang="en-US" dirty="0"/>
          </a:p>
        </p:txBody>
      </p:sp>
      <p:graphicFrame>
        <p:nvGraphicFramePr>
          <p:cNvPr id="6" name="表 2">
            <a:extLst>
              <a:ext uri="{FF2B5EF4-FFF2-40B4-BE49-F238E27FC236}">
                <a16:creationId xmlns:a16="http://schemas.microsoft.com/office/drawing/2014/main" id="{97B0ED52-A9ED-DA42-1150-CD402C45A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993121"/>
              </p:ext>
            </p:extLst>
          </p:nvPr>
        </p:nvGraphicFramePr>
        <p:xfrm>
          <a:off x="699805" y="2415285"/>
          <a:ext cx="7832635" cy="39209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4069">
                  <a:extLst>
                    <a:ext uri="{9D8B030D-6E8A-4147-A177-3AD203B41FA5}">
                      <a16:colId xmlns:a16="http://schemas.microsoft.com/office/drawing/2014/main" val="3753444701"/>
                    </a:ext>
                  </a:extLst>
                </a:gridCol>
                <a:gridCol w="3412262">
                  <a:extLst>
                    <a:ext uri="{9D8B030D-6E8A-4147-A177-3AD203B41FA5}">
                      <a16:colId xmlns:a16="http://schemas.microsoft.com/office/drawing/2014/main" val="282866062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3189781065"/>
                    </a:ext>
                  </a:extLst>
                </a:gridCol>
              </a:tblGrid>
              <a:tr h="5989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学会名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en-US" altLang="ja-JP" sz="2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82916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所属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2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42053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到着日時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　</a:t>
                      </a:r>
                      <a:r>
                        <a:rPr kumimoji="1" lang="ja-JP" altLang="en-US" sz="3200" b="1" dirty="0">
                          <a:solidFill>
                            <a:srgbClr val="C00000"/>
                          </a:solidFill>
                        </a:rPr>
                        <a:t>６月２０日（木） 　</a:t>
                      </a:r>
                      <a:r>
                        <a:rPr kumimoji="1" lang="ja-JP" altLang="en-US" sz="2200" b="1" dirty="0">
                          <a:solidFill>
                            <a:schemeClr val="tx1"/>
                          </a:solidFill>
                        </a:rPr>
                        <a:t>必着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47648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担当者名 </a:t>
                      </a:r>
                      <a:r>
                        <a:rPr kumimoji="1" lang="en-US" altLang="ja-JP" sz="2000" dirty="0"/>
                        <a:t>/</a:t>
                      </a:r>
                      <a:br>
                        <a:rPr kumimoji="1" lang="en-US" altLang="ja-JP" sz="2000" dirty="0"/>
                      </a:br>
                      <a:r>
                        <a:rPr kumimoji="1" lang="ja-JP" altLang="en-US" sz="2000" dirty="0"/>
                        <a:t>携帯番号</a:t>
                      </a:r>
                      <a:endParaRPr kumimoji="1" lang="en-US" altLang="ja-JP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2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kumimoji="1" lang="ja-JP" altLang="en-US" sz="2200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755226164"/>
                  </a:ext>
                </a:extLst>
              </a:tr>
              <a:tr h="7218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内容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2200" dirty="0"/>
                        <a:t>チラシ　　　　　枚　　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r>
                        <a:rPr kumimoji="1" lang="ja-JP" altLang="en-US" sz="2400" dirty="0"/>
                        <a:t>　</a:t>
                      </a:r>
                      <a:endParaRPr kumimoji="1" lang="ja-JP" altLang="en-US" sz="2200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016135469"/>
                  </a:ext>
                </a:extLst>
              </a:tr>
              <a:tr h="7439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その他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※ 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事務局にて開封･設置させていただきます。</a:t>
                      </a:r>
                    </a:p>
                    <a:p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※ 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カラーコピーしてすべての荷物に貼付してください。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517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358820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147</Words>
  <Application>Microsoft Office PowerPoint</Application>
  <PresentationFormat>画面に合わせる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Meiryo UI</vt:lpstr>
      <vt:lpstr>MS UI Gothic</vt:lpstr>
      <vt:lpstr>Arial</vt:lpstr>
      <vt:lpstr>標準デザイン</vt:lpstr>
      <vt:lpstr>PowerPoint プレゼンテーション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2sat-yoda</cp:lastModifiedBy>
  <cp:revision>103</cp:revision>
  <cp:lastPrinted>2023-09-15T03:17:20Z</cp:lastPrinted>
  <dcterms:created xsi:type="dcterms:W3CDTF">2007-01-25T08:42:07Z</dcterms:created>
  <dcterms:modified xsi:type="dcterms:W3CDTF">2024-03-26T08:30:03Z</dcterms:modified>
</cp:coreProperties>
</file>