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  <a:srgbClr val="C0C0C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15" autoAdjust="0"/>
    <p:restoredTop sz="94660"/>
  </p:normalViewPr>
  <p:slideViewPr>
    <p:cSldViewPr>
      <p:cViewPr varScale="1">
        <p:scale>
          <a:sx n="106" d="100"/>
          <a:sy n="106" d="100"/>
        </p:scale>
        <p:origin x="23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71D05-D3AC-4338-8048-2014A236DE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855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65696-31B0-417F-9171-58EB085A44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866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550E0-35C3-4836-B2B6-733246C535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383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C2AB1-7E08-49EC-B671-2CAE78AD2B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634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12ACA-3625-4266-920D-DB40E3F8E9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567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7A2F6-441A-40B2-85B4-E92E4E2099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085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93E5E-F647-4701-8721-866D40639C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699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F9C70-28F6-4B93-8681-64F340E226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516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06E24-96C5-4FC4-8407-67195611BF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725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C4670-D197-45BA-AE71-F82CB357D2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644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CCA67-DA22-4EE3-AA15-513DDD4D40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931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756ECFD6-4B02-4A5B-9ACD-479471AA84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5436096" y="94273"/>
            <a:ext cx="36360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MS UI Gothic" pitchFamily="50" charset="-128"/>
                <a:ea typeface="MS UI Gothic" pitchFamily="50" charset="-128"/>
              </a:rPr>
              <a:t>※ </a:t>
            </a:r>
            <a:r>
              <a:rPr lang="ja-JP" altLang="en-US" sz="1400" b="1" dirty="0">
                <a:latin typeface="MS UI Gothic" pitchFamily="50" charset="-128"/>
                <a:ea typeface="MS UI Gothic" pitchFamily="50" charset="-128"/>
              </a:rPr>
              <a:t>カラーコピーして全ての荷物に貼付してください。</a:t>
            </a:r>
          </a:p>
        </p:txBody>
      </p:sp>
      <p:graphicFrame>
        <p:nvGraphicFramePr>
          <p:cNvPr id="17444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247131"/>
              </p:ext>
            </p:extLst>
          </p:nvPr>
        </p:nvGraphicFramePr>
        <p:xfrm>
          <a:off x="179512" y="2132856"/>
          <a:ext cx="8815264" cy="4439488"/>
        </p:xfrm>
        <a:graphic>
          <a:graphicData uri="http://schemas.openxmlformats.org/drawingml/2006/table">
            <a:tbl>
              <a:tblPr/>
              <a:tblGrid>
                <a:gridCol w="1731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5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18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086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学会名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8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貴社名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199248"/>
                  </a:ext>
                </a:extLst>
              </a:tr>
              <a:tr h="76986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到着日時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</a:t>
                      </a: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日（木）</a:t>
                      </a: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14:00</a:t>
                      </a: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以降着</a:t>
                      </a: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013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ご担当者名 </a:t>
                      </a: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携帯番号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ご担当者名</a:t>
                      </a: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携帯番号</a:t>
                      </a: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78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送付内容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□ ポスター</a:t>
                      </a:r>
                      <a:r>
                        <a:rPr kumimoji="1" lang="en-US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枚　　□チラシ　　　　枚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＊会期終了後、残部は破棄させていただきますのでご了承ください。</a:t>
                      </a:r>
                    </a:p>
                  </a:txBody>
                  <a:tcPr marL="91438" marR="91438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9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個数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／　　　　　　　個口</a:t>
                      </a:r>
                      <a:endParaRPr kumimoji="1" lang="ja-JP" altLang="ja-JP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78" name="Text Box 79"/>
          <p:cNvSpPr txBox="1">
            <a:spLocks noChangeArrowheads="1"/>
          </p:cNvSpPr>
          <p:nvPr/>
        </p:nvSpPr>
        <p:spPr bwMode="auto">
          <a:xfrm>
            <a:off x="105165" y="1508747"/>
            <a:ext cx="89949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zh-CN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zh-CN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回日本心臓弁膜症学会</a:t>
            </a:r>
            <a:endParaRPr lang="en-US" altLang="zh-CN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98248" y="72250"/>
            <a:ext cx="4977808" cy="11695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出島メッセ長崎 </a:t>
            </a:r>
            <a:r>
              <a:rPr lang="en-US" altLang="ja-JP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2F</a:t>
            </a:r>
            <a:r>
              <a:rPr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ロビー　会員連絡版</a:t>
            </a:r>
            <a:endParaRPr lang="en-US" altLang="ja-JP" sz="14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回日本心臓弁膜症学会 運営事務局　宛</a:t>
            </a:r>
            <a:endParaRPr lang="en-US" altLang="ja-JP" sz="14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850-0058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zh-TW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長崎県長崎市尾上町</a:t>
            </a:r>
            <a:r>
              <a:rPr lang="en-US" altLang="zh-TW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4-1</a:t>
            </a:r>
            <a:endParaRPr kumimoji="1" lang="en-US" altLang="ja-JP" sz="14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TEL</a:t>
            </a: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：</a:t>
            </a: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095-801-0530</a:t>
            </a: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（代表</a:t>
            </a: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)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到着指定日は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日（木）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14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時以降着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でお願いします。</a:t>
            </a:r>
          </a:p>
        </p:txBody>
      </p:sp>
      <p:sp>
        <p:nvSpPr>
          <p:cNvPr id="2" name="Text Box 87">
            <a:extLst>
              <a:ext uri="{FF2B5EF4-FFF2-40B4-BE49-F238E27FC236}">
                <a16:creationId xmlns:a16="http://schemas.microsoft.com/office/drawing/2014/main" id="{E788E4BA-8B41-A633-9F69-898A58BD5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064" y="503137"/>
            <a:ext cx="3952001" cy="523220"/>
          </a:xfrm>
          <a:prstGeom prst="rect">
            <a:avLst/>
          </a:prstGeom>
          <a:solidFill>
            <a:schemeClr val="accent6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n>
                  <a:solidFill>
                    <a:schemeClr val="accent6"/>
                  </a:solidFill>
                </a:ln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関連学会ポスター・チラシ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118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MS UI Gothic</vt:lpstr>
      <vt:lpstr>Arial</vt:lpstr>
      <vt:lpstr>標準デザイン</vt:lpstr>
      <vt:lpstr>PowerPoint プレゼンテーション</vt:lpstr>
    </vt:vector>
  </TitlesOfParts>
  <Company>株式会社コングレ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第1回アジア太平洋肝臓膵臓胆道学会</dc:title>
  <dc:creator>Masaru Honda</dc:creator>
  <cp:lastModifiedBy>草野 侑 (Yu Kusano)</cp:lastModifiedBy>
  <cp:revision>98</cp:revision>
  <cp:lastPrinted>2023-09-11T07:27:02Z</cp:lastPrinted>
  <dcterms:created xsi:type="dcterms:W3CDTF">2007-01-25T08:42:07Z</dcterms:created>
  <dcterms:modified xsi:type="dcterms:W3CDTF">2024-11-12T01:59:00Z</dcterms:modified>
</cp:coreProperties>
</file>