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106" d="100"/>
          <a:sy n="106" d="100"/>
        </p:scale>
        <p:origin x="23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47131"/>
              </p:ext>
            </p:extLst>
          </p:nvPr>
        </p:nvGraphicFramePr>
        <p:xfrm>
          <a:off x="179512" y="2132856"/>
          <a:ext cx="8815264" cy="4439488"/>
        </p:xfrm>
        <a:graphic>
          <a:graphicData uri="http://schemas.openxmlformats.org/drawingml/2006/table">
            <a:tbl>
              <a:tblPr/>
              <a:tblGrid>
                <a:gridCol w="1731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8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199248"/>
                  </a:ext>
                </a:extLst>
              </a:tr>
              <a:tr h="7698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到着日時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日（木）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14:00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以降着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1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8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送付内容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□ ポスター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　　□チラシ　　　　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＊会期終了後、残部は破棄させていただきますのでご了承ください。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個数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05165" y="1508747"/>
            <a:ext cx="8994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回日本心臓弁膜症学会</a:t>
            </a:r>
            <a:endParaRPr lang="en-US" altLang="zh-CN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2250"/>
            <a:ext cx="4977808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出島メッセ長崎 </a:t>
            </a:r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2F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ロビー　会員連絡版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回日本心臓弁膜症学会 運営事務局　宛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850-0058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長崎県長崎市尾上町</a:t>
            </a:r>
            <a:r>
              <a:rPr lang="en-US" altLang="zh-TW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4-1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TEL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095-801-0530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（代表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到着指定日は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日（木）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時以降着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でお願いします。</a:t>
            </a:r>
          </a:p>
        </p:txBody>
      </p:sp>
      <p:sp>
        <p:nvSpPr>
          <p:cNvPr id="2" name="Text Box 87">
            <a:extLst>
              <a:ext uri="{FF2B5EF4-FFF2-40B4-BE49-F238E27FC236}">
                <a16:creationId xmlns:a16="http://schemas.microsoft.com/office/drawing/2014/main" id="{E788E4BA-8B41-A633-9F69-898A58BD5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503137"/>
            <a:ext cx="3952001" cy="523220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n>
                  <a:solidFill>
                    <a:schemeClr val="accent6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118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草野 侑 (Yu Kusano)</cp:lastModifiedBy>
  <cp:revision>98</cp:revision>
  <cp:lastPrinted>2023-09-11T07:27:02Z</cp:lastPrinted>
  <dcterms:created xsi:type="dcterms:W3CDTF">2007-01-25T08:42:07Z</dcterms:created>
  <dcterms:modified xsi:type="dcterms:W3CDTF">2024-11-12T01:59:00Z</dcterms:modified>
</cp:coreProperties>
</file>