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2025/2/27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2025/2/27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2025/2/27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2025/2/27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2025/2/27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2025/2/27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2025/2/27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2025/2/27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2025/2/27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2025/2/27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2025/2/27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2025/2/27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071417" y="5431294"/>
            <a:ext cx="100861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演題発表に関連し，開示すべき</a:t>
            </a:r>
            <a:r>
              <a:rPr lang="en-US" sz="2400" dirty="0"/>
              <a:t>COI</a:t>
            </a:r>
            <a:r>
              <a:rPr lang="ja-JP" altLang="en-US" sz="2400" dirty="0"/>
              <a:t>関係にある企業等はありません。</a:t>
            </a:r>
          </a:p>
          <a:p>
            <a:pPr algn="ctr"/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84829" y="558209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2-A</a:t>
            </a:r>
            <a:r>
              <a:rPr lang="ja-JP" altLang="en-US" sz="2000" b="1" dirty="0"/>
              <a:t>　学術講演会口頭発表時、申告すべき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状態がないとき。</a:t>
            </a:r>
          </a:p>
          <a:p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B57EA8B-1A97-4F27-BAB6-4794DF3D453E}"/>
              </a:ext>
            </a:extLst>
          </p:cNvPr>
          <p:cNvSpPr txBox="1"/>
          <p:nvPr/>
        </p:nvSpPr>
        <p:spPr>
          <a:xfrm>
            <a:off x="353216" y="178351"/>
            <a:ext cx="1625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≪スライド例≫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82C175-AF07-4A3D-8BA8-6C4F734237B7}"/>
              </a:ext>
            </a:extLst>
          </p:cNvPr>
          <p:cNvSpPr txBox="1"/>
          <p:nvPr/>
        </p:nvSpPr>
        <p:spPr>
          <a:xfrm>
            <a:off x="1062181" y="1666227"/>
            <a:ext cx="10086110" cy="31939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3000" b="1" dirty="0"/>
              <a:t>第</a:t>
            </a:r>
            <a:r>
              <a:rPr lang="en-US" altLang="ja-JP" sz="3000" b="1" dirty="0"/>
              <a:t>4</a:t>
            </a:r>
            <a:r>
              <a:rPr lang="ja-JP" altLang="en-US" sz="3000" b="1"/>
              <a:t>回</a:t>
            </a:r>
            <a:r>
              <a:rPr lang="ja-JP" altLang="en-US" sz="3000" b="1" dirty="0"/>
              <a:t>日本</a:t>
            </a:r>
            <a:r>
              <a:rPr lang="en-US" altLang="ja-JP" sz="3000" b="1" dirty="0"/>
              <a:t>Knee Osteotomy and Joint Preservation</a:t>
            </a:r>
            <a:r>
              <a:rPr lang="ja-JP" altLang="en-US" sz="3000" b="1" dirty="0"/>
              <a:t> 研究会</a:t>
            </a:r>
            <a:endParaRPr lang="en-US" altLang="ja-JP" sz="3000" b="1" dirty="0"/>
          </a:p>
          <a:p>
            <a:pPr algn="ctr"/>
            <a:r>
              <a:rPr lang="ja-JP" altLang="en-US" sz="3600" b="1" dirty="0"/>
              <a:t>ＣＯＩ 開示</a:t>
            </a:r>
            <a:endParaRPr lang="en-US" altLang="ja-JP" sz="3600" b="1" dirty="0"/>
          </a:p>
          <a:p>
            <a:pPr algn="ctr"/>
            <a:endParaRPr lang="en-US" altLang="ja-JP" sz="2000" dirty="0"/>
          </a:p>
          <a:p>
            <a:pPr algn="ctr"/>
            <a:r>
              <a:rPr lang="ja-JP" altLang="en-US" sz="2800" dirty="0"/>
              <a:t>発表者名　〇○○○、〇○○○、◎〇○○○</a:t>
            </a:r>
            <a:endParaRPr lang="en-US" altLang="ja-JP" sz="2800" dirty="0"/>
          </a:p>
          <a:p>
            <a:pPr algn="ctr"/>
            <a:r>
              <a:rPr lang="ja-JP" altLang="en-US" sz="2800" dirty="0"/>
              <a:t>（◎代表者）</a:t>
            </a:r>
            <a:endParaRPr lang="en-US" altLang="ja-JP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71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nashi</dc:title>
  <dc:creator>Hiroshi Noguchi</dc:creator>
  <cp:lastModifiedBy>村上 里奈 (Rina Murakami)</cp:lastModifiedBy>
  <cp:revision>10</cp:revision>
  <dcterms:created xsi:type="dcterms:W3CDTF">2012-09-25T09:04:10Z</dcterms:created>
  <dcterms:modified xsi:type="dcterms:W3CDTF">2025-02-27T01:50:37Z</dcterms:modified>
</cp:coreProperties>
</file>