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2025/2/27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2945" y="1274262"/>
            <a:ext cx="10086110" cy="31939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000" b="1" dirty="0"/>
              <a:t>第</a:t>
            </a:r>
            <a:r>
              <a:rPr lang="en-US" altLang="ja-JP" sz="3000" b="1"/>
              <a:t>4</a:t>
            </a:r>
            <a:r>
              <a:rPr lang="ja-JP" altLang="en-US" sz="3000" b="1"/>
              <a:t>回</a:t>
            </a:r>
            <a:r>
              <a:rPr lang="ja-JP" altLang="en-US" sz="3000" b="1" dirty="0"/>
              <a:t>日本</a:t>
            </a:r>
            <a:r>
              <a:rPr lang="en-US" altLang="ja-JP" sz="3000" b="1" dirty="0"/>
              <a:t>Knee Osteotomy and Joint Preservation</a:t>
            </a:r>
            <a:r>
              <a:rPr lang="ja-JP" altLang="en-US" sz="3000" b="1" dirty="0"/>
              <a:t> 研究会</a:t>
            </a:r>
            <a:endParaRPr lang="en-US" altLang="ja-JP" sz="3000" b="1" dirty="0"/>
          </a:p>
          <a:p>
            <a:pPr algn="ctr"/>
            <a:r>
              <a:rPr lang="ja-JP" altLang="en-US" sz="3600" b="1" dirty="0"/>
              <a:t>ＣＯＩ 開示</a:t>
            </a:r>
            <a:endParaRPr lang="en-US" altLang="ja-JP" sz="3600" b="1" dirty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800" dirty="0"/>
              <a:t>発表者名　〇○○○、〇○○○、◎〇○○○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（◎代表者）</a:t>
            </a:r>
            <a:endParaRPr lang="en-US" altLang="ja-JP" sz="2800" dirty="0"/>
          </a:p>
          <a:p>
            <a:pPr algn="ctr"/>
            <a:endParaRPr lang="en-US" altLang="ja-JP" sz="2000" dirty="0"/>
          </a:p>
          <a:p>
            <a:pPr algn="ctr"/>
            <a:r>
              <a:rPr lang="en-US" altLang="ja-JP" sz="2000" dirty="0"/>
              <a:t>※</a:t>
            </a:r>
            <a:r>
              <a:rPr lang="ja-JP" altLang="en-US" sz="2000" dirty="0"/>
              <a:t>発表者全員一括して</a:t>
            </a:r>
            <a:endParaRPr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2132" y="178351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≪スライド例≫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2942" y="4874594"/>
            <a:ext cx="6960676" cy="1769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pPr>
              <a:lnSpc>
                <a:spcPts val="2600"/>
              </a:lnSpc>
            </a:pPr>
            <a:r>
              <a:rPr lang="ja-JP" altLang="en-US" dirty="0"/>
              <a:t>　受託研究・共同研究費：</a:t>
            </a:r>
            <a:r>
              <a:rPr lang="en-US" altLang="ja-JP" dirty="0"/>
              <a:t>	○○</a:t>
            </a:r>
            <a:r>
              <a:rPr lang="ja-JP" altLang="en-US" dirty="0"/>
              <a:t>製薬</a:t>
            </a:r>
          </a:p>
          <a:p>
            <a:pPr>
              <a:lnSpc>
                <a:spcPts val="2600"/>
              </a:lnSpc>
            </a:pPr>
            <a:r>
              <a:rPr lang="ja-JP" altLang="en-US" dirty="0"/>
              <a:t>　奨学寄附金：</a:t>
            </a:r>
            <a:r>
              <a:rPr lang="en-US" dirty="0"/>
              <a:t>	</a:t>
            </a:r>
            <a:r>
              <a:rPr lang="ja-JP" altLang="en-US" dirty="0"/>
              <a:t>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pPr>
              <a:lnSpc>
                <a:spcPts val="2600"/>
              </a:lnSpc>
            </a:pPr>
            <a:r>
              <a:rPr lang="ja-JP" altLang="en-US" dirty="0"/>
              <a:t>　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47635" y="553976"/>
            <a:ext cx="7305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　ari</dc:title>
  <dc:creator>Hiroshi Noguchi</dc:creator>
  <cp:lastModifiedBy>村上 里奈 (Rina Murakami)</cp:lastModifiedBy>
  <cp:revision>8</cp:revision>
  <dcterms:created xsi:type="dcterms:W3CDTF">2012-09-25T09:04:20Z</dcterms:created>
  <dcterms:modified xsi:type="dcterms:W3CDTF">2025-02-27T01:50:52Z</dcterms:modified>
</cp:coreProperties>
</file>