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23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354B58-4BFF-BA97-DA20-C0E844BDF4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B1F4DB4-BED3-17F6-C54D-D65D7ED44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1D84A4-D469-67B2-9DCD-F2F899E5C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2E9F-D89F-4E16-8995-EDA9C81D95B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E125A2-929D-44FF-F6DC-EBD6DE3AB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7BB127-B99E-0E7E-CBFA-B96D2C491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9D42-9FAB-4041-BC2E-679BEADE1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27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24AC13-A996-9C21-C596-4314E12C1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AAA4263-C20D-6CCC-E41E-886B79275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959091-2DCB-9A30-9BD2-C59592D98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2E9F-D89F-4E16-8995-EDA9C81D95B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4DDFF0-655C-51BA-5292-675805D75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672CF0-1E22-A4C0-45A5-92FF94AC6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9D42-9FAB-4041-BC2E-679BEADE1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81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FB80FF1-9C33-4BDF-53E0-783AC1E54F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34FFCE-F44E-17AA-6D0D-BF4CDF0E24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CC8D79-243A-09D7-2D68-0DDE9FCED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2E9F-D89F-4E16-8995-EDA9C81D95B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C70E6D-FF2E-80B9-DA41-DC8B34C42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5A20C1-E08F-A73E-5889-E26EEE068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9D42-9FAB-4041-BC2E-679BEADE1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507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0A76C3-8488-70A1-6B9E-5A5E12630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A9E57F-1727-4F74-3726-4B4976A12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520557-44C8-78D6-B7D8-4CEEBDA4C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2E9F-D89F-4E16-8995-EDA9C81D95B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58CD66-6D41-6DF4-85FA-1D41E807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F41E52-54A2-C58C-1B73-F8F8BCA37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9D42-9FAB-4041-BC2E-679BEADE1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16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7826C-4D72-172D-BE23-02492DBA2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F89A9B-15BE-B6F3-5D5C-DB7A8877C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9CF129-4434-B93A-48CA-F63450A7E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2E9F-D89F-4E16-8995-EDA9C81D95B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DB73BA-EEA8-2F01-31ED-09DA6E790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2919FE-DA2A-8C39-2BD0-D79D2A29D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9D42-9FAB-4041-BC2E-679BEADE1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14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C6CA35-DFDC-F474-B7E7-305836AA5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A12FF0-5D95-9B00-091F-E8FA27833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17A884-521A-0A31-3D0B-6F042D694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47BE63-640F-ABB1-D875-45129E244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2E9F-D89F-4E16-8995-EDA9C81D95B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79DFF3-A71B-ADE4-09FA-140F3BF94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A8CC83-BAFB-B85E-072B-B16453CA5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9D42-9FAB-4041-BC2E-679BEADE1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26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115772-CBCB-E1ED-22AB-DA103AFC2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FF9973-064A-45A9-63B4-B83C5869E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5BF31A-92E8-2B45-411B-196C21A35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521C98A-A4E4-B8BC-197B-79AB886E0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8CA0860-AD26-3CD9-288A-9323DCFB71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EA614B3-169E-67AB-3237-53F96CEE0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2E9F-D89F-4E16-8995-EDA9C81D95B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29176D5-6E80-6F44-6ACA-425F02045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2AEB954-7257-4EAE-7727-728E54E0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9D42-9FAB-4041-BC2E-679BEADE1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50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0E9AD3-6970-9AC4-B4DE-20B50768C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BAC0A05-558E-3ACC-294F-3CCB56EC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2E9F-D89F-4E16-8995-EDA9C81D95B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C2B8371-F332-84FB-EE82-FEF841FFF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020355A-80BC-2437-3621-33679B116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9D42-9FAB-4041-BC2E-679BEADE1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74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AE7A1A3-D02C-6A33-3C40-3C2C0C67B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2E9F-D89F-4E16-8995-EDA9C81D95B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B188601-F173-0540-410B-C41B61DF7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0B9D07-0FFC-8031-B4D1-BCEF3490A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9D42-9FAB-4041-BC2E-679BEADE1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18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CCF70D-7BAE-9DB6-F657-871B2D2E0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99F328-AAE9-9DDE-BD52-2ADA09666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4CC9983-16DC-E0E5-AD41-7CA21A3699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B9A85B-A682-6144-7175-12251823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2E9F-D89F-4E16-8995-EDA9C81D95B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F9E9E9-1C15-28FB-C362-088A1AE79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6F1E4F-0868-127C-2EC3-9D6C6B947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9D42-9FAB-4041-BC2E-679BEADE1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805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83253C-DCF3-7E18-4FBA-1DB32AF68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64EA3FC-C8CE-B0BA-64BF-E803B9C279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A73A711-CA91-6F28-8FDD-1138A9E63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CD7E1A-55CE-4299-E3E5-316299028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52E9F-D89F-4E16-8995-EDA9C81D95B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A638098-2E9A-A798-449C-D1061BF0B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494F42-4857-AB9D-D93B-71630CFD4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9D42-9FAB-4041-BC2E-679BEADE1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82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D58C577-ACE3-EC5A-C48B-F880BE493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120BEF-C980-3B8E-FDEA-03380A08A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5503F4-4379-B1DC-2744-BCB9A4481B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52E9F-D89F-4E16-8995-EDA9C81D95B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88D350-E656-351B-94B0-F8D6098BA5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AA6AE9-8FE4-0E13-EFF4-58347B598A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29D42-9FAB-4041-BC2E-679BEADE1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99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1">
            <a:extLst>
              <a:ext uri="{FF2B5EF4-FFF2-40B4-BE49-F238E27FC236}">
                <a16:creationId xmlns:a16="http://schemas.microsoft.com/office/drawing/2014/main" id="{53AC25CF-936D-03C8-5051-7854A8F4F8FB}"/>
              </a:ext>
            </a:extLst>
          </p:cNvPr>
          <p:cNvSpPr/>
          <p:nvPr/>
        </p:nvSpPr>
        <p:spPr>
          <a:xfrm>
            <a:off x="1883568" y="579527"/>
            <a:ext cx="8424863" cy="2758896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回日本メディカル</a:t>
            </a:r>
            <a:r>
              <a:rPr lang="en-US" altLang="ja-JP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AI</a:t>
            </a: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学会学術集会</a:t>
            </a:r>
            <a:endParaRPr lang="en-US" altLang="ja-JP" sz="3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利益相反状態の開示</a:t>
            </a:r>
            <a:endParaRPr lang="en-US" altLang="ja-JP" sz="3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3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筆頭演者氏名：○○○○</a:t>
            </a:r>
            <a:endParaRPr lang="en-US" altLang="ja-JP" sz="3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所属：□□□□□</a:t>
            </a:r>
            <a:endParaRPr lang="en-US" altLang="ja-JP" sz="3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0326DB0-A1FA-0EEC-DF65-AF8DE4E61336}"/>
              </a:ext>
            </a:extLst>
          </p:cNvPr>
          <p:cNvSpPr/>
          <p:nvPr/>
        </p:nvSpPr>
        <p:spPr>
          <a:xfrm>
            <a:off x="1883567" y="4296376"/>
            <a:ext cx="84248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200" b="1" dirty="0"/>
              <a:t>開示すべき利益相反状態はありません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106046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1">
            <a:extLst>
              <a:ext uri="{FF2B5EF4-FFF2-40B4-BE49-F238E27FC236}">
                <a16:creationId xmlns:a16="http://schemas.microsoft.com/office/drawing/2014/main" id="{53AC25CF-936D-03C8-5051-7854A8F4F8FB}"/>
              </a:ext>
            </a:extLst>
          </p:cNvPr>
          <p:cNvSpPr/>
          <p:nvPr/>
        </p:nvSpPr>
        <p:spPr>
          <a:xfrm>
            <a:off x="1883568" y="476010"/>
            <a:ext cx="8424863" cy="2447925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回日本メディカル</a:t>
            </a:r>
            <a:r>
              <a:rPr lang="en-US" altLang="ja-JP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AI</a:t>
            </a: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学会学術集会</a:t>
            </a:r>
            <a:endParaRPr lang="en-US" altLang="ja-JP" sz="3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利益相反状態の開示</a:t>
            </a:r>
            <a:endParaRPr lang="en-US" altLang="ja-JP" sz="3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筆頭演者氏名：○○○○</a:t>
            </a:r>
            <a:endParaRPr lang="en-US" altLang="ja-JP" sz="3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所属：□□□□□</a:t>
            </a:r>
            <a:endParaRPr lang="en-US" altLang="ja-JP" sz="3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0326DB0-A1FA-0EEC-DF65-AF8DE4E61336}"/>
              </a:ext>
            </a:extLst>
          </p:cNvPr>
          <p:cNvSpPr/>
          <p:nvPr/>
        </p:nvSpPr>
        <p:spPr>
          <a:xfrm>
            <a:off x="1883568" y="3137649"/>
            <a:ext cx="8424863" cy="3492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本講演に関して開示すべき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は以下の通りです</a:t>
            </a:r>
          </a:p>
          <a:p>
            <a:pPr marL="342900" indent="-342900">
              <a:buFontTx/>
              <a:buAutoNum type="arabicPeriod"/>
              <a:defRPr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役員，顧問職　　　　　　　　　　　　あり　なし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株の保有　　　　　　　　　　　　　　 あり　なし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特許権使用料　　　　　　　　　　　 あり　なし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講演料　　　　　　　　　　　　　　　　あり（○○製薬）　なし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原稿料　　　　　　　　　　　　　　　　あり　なし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研究費　　　　　　　　　　　　　　　　あり（○○製薬）　なし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奨学（奨励）寄付金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 あり　なし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寄付講座　　　　　　　　　　　　　　 あり　なし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その他の報酬　　　　　　　　　　　 あり　なし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当該研究結果に影響を与えうる企業等からの研究員、労務等受入れ　あり　なし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744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143</Words>
  <Application>Microsoft Office PowerPoint</Application>
  <PresentationFormat>ワイド画面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三輪 賢人 (Kento Miwa)</cp:lastModifiedBy>
  <cp:revision>5</cp:revision>
  <dcterms:created xsi:type="dcterms:W3CDTF">2023-04-06T07:27:55Z</dcterms:created>
  <dcterms:modified xsi:type="dcterms:W3CDTF">2024-05-08T02:31:03Z</dcterms:modified>
</cp:coreProperties>
</file>