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B43"/>
    <a:srgbClr val="0A4384"/>
    <a:srgbClr val="007931"/>
    <a:srgbClr val="006B4B"/>
    <a:srgbClr val="33CC33"/>
    <a:srgbClr val="FFFFFF"/>
    <a:srgbClr val="FFFF99"/>
    <a:srgbClr val="66CCFF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66" d="100"/>
          <a:sy n="66" d="100"/>
        </p:scale>
        <p:origin x="1336" y="60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2024/5/15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492795" y="320367"/>
            <a:ext cx="9705305" cy="1262941"/>
          </a:xfrm>
          <a:prstGeom prst="rect">
            <a:avLst/>
          </a:prstGeom>
          <a:solidFill>
            <a:srgbClr val="008B43"/>
          </a:solidFill>
          <a:ln>
            <a:noFill/>
          </a:ln>
          <a:effectLst/>
        </p:spPr>
        <p:txBody>
          <a:bodyPr wrap="square" lIns="89469" tIns="44734" rIns="89469" bIns="44734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回日本メディカル</a:t>
            </a:r>
            <a:r>
              <a:rPr lang="en-US" altLang="ja-JP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36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学会学術集会</a:t>
            </a:r>
            <a:endParaRPr lang="en-US" altLang="zh-CN" sz="36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600" b="0" u="sng" spc="-5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143919"/>
            <a:ext cx="5174480" cy="1080000"/>
          </a:xfrm>
          <a:noFill/>
        </p:spPr>
        <p:txBody>
          <a:bodyPr lIns="0" tIns="0" rIns="0" bIns="0" anchor="t"/>
          <a:lstStyle/>
          <a:p>
            <a:pPr algn="l">
              <a:lnSpc>
                <a:spcPct val="11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466-0064 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名古屋市昭和区鶴舞一丁目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zh-CN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岡谷鋼機名古屋公会堂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2F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集会室</a:t>
            </a:r>
            <a:b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回日本メディカル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学会学術集会 運営本部 宛</a:t>
            </a:r>
            <a:b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493987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zh-CN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  <a:endParaRPr lang="en-US" altLang="ja-JP" sz="2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時～</a:t>
            </a:r>
            <a:r>
              <a:rPr lang="en-US" altLang="ja-JP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zh-CN" altLang="en-US" sz="2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ja-JP" altLang="en-US" sz="22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100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〒466-0064 名古屋市昭和区鶴舞一丁目1番3号 岡谷鋼機名古屋公会堂　2F 第2集会室 第6回日本メディカルAI学会学術集会 運営本部 宛 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三輪 賢人 (Kento Miwa)</cp:lastModifiedBy>
  <cp:revision>137</cp:revision>
  <cp:lastPrinted>2019-11-29T07:38:10Z</cp:lastPrinted>
  <dcterms:created xsi:type="dcterms:W3CDTF">2004-05-07T09:59:53Z</dcterms:created>
  <dcterms:modified xsi:type="dcterms:W3CDTF">2024-05-15T01:04:25Z</dcterms:modified>
</cp:coreProperties>
</file>