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816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9DC072-C401-412A-8BC7-C4276E45B7EF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303751-066A-429F-9CC8-45C8FC5187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528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6125"/>
            <a:ext cx="6623050" cy="37258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614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6DB36B6A-B7A1-4AB7-B42A-591AD958999E}" type="slidenum">
              <a:rPr lang="ja-JP" altLang="en-US" smtClean="0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6125"/>
            <a:ext cx="6623050" cy="37258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717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4D891C8F-682C-4508-9D95-BF4BC10BA89A}" type="slidenum">
              <a:rPr lang="ja-JP" altLang="en-US" smtClean="0"/>
              <a:pPr eaLnBrk="1" hangingPunct="1"/>
              <a:t>2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744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339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92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7541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7541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846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440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94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9928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926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750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535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07AF-E383-45EF-B9CD-EE1EBF3F58E6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67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607AF-E383-45EF-B9CD-EE1EBF3F58E6}" type="datetimeFigureOut">
              <a:rPr kumimoji="1" lang="ja-JP" altLang="en-US" smtClean="0"/>
              <a:t>2023/3/9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46875-2BDF-4A4E-B441-655AA78670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003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ctrTitle" idx="4294967295"/>
          </p:nvPr>
        </p:nvSpPr>
        <p:spPr>
          <a:xfrm>
            <a:off x="2209800" y="584200"/>
            <a:ext cx="7772400" cy="3016250"/>
          </a:xfrm>
        </p:spPr>
        <p:txBody>
          <a:bodyPr/>
          <a:lstStyle/>
          <a:p>
            <a:pPr eaLnBrk="1" hangingPunct="1"/>
            <a:r>
              <a:rPr lang="ja-JP" altLang="en-US" sz="2400" dirty="0">
                <a:latin typeface="ＭＳ Ｐゴシック" charset="-128"/>
              </a:rPr>
              <a:t>第３８回　日本女性医学学会　学術集会</a:t>
            </a:r>
            <a:br>
              <a:rPr lang="ja-JP" altLang="en-US" sz="2400" dirty="0">
                <a:latin typeface="ＭＳ Ｐゴシック" charset="-128"/>
              </a:rPr>
            </a:br>
            <a:r>
              <a:rPr lang="ja-JP" altLang="en-US" sz="3200" dirty="0">
                <a:latin typeface="ＭＳ Ｐゴシック" charset="-128"/>
              </a:rPr>
              <a:t>利益相反状態の開示</a:t>
            </a:r>
            <a:br>
              <a:rPr lang="ja-JP" altLang="en-US" sz="2400" dirty="0">
                <a:latin typeface="ＭＳ Ｐゴシック" charset="-128"/>
              </a:rPr>
            </a:br>
            <a:r>
              <a:rPr lang="en-US" altLang="ja-JP" sz="2400" dirty="0"/>
              <a:t> </a:t>
            </a:r>
            <a:br>
              <a:rPr lang="ja-JP" altLang="en-US" sz="2400" dirty="0">
                <a:latin typeface="ＭＳ Ｐゴシック" charset="-128"/>
              </a:rPr>
            </a:br>
            <a:r>
              <a:rPr lang="ja-JP" altLang="en-US" sz="2400" dirty="0">
                <a:latin typeface="ＭＳ Ｐゴシック" charset="-128"/>
              </a:rPr>
              <a:t>筆頭演者氏名：　</a:t>
            </a:r>
            <a:r>
              <a:rPr lang="en-US" altLang="ja-JP" sz="2400" dirty="0">
                <a:latin typeface="ＭＳ Ｐゴシック" charset="-128"/>
              </a:rPr>
              <a:t>○○</a:t>
            </a:r>
            <a:r>
              <a:rPr lang="ja-JP" altLang="en-US" sz="2400" dirty="0">
                <a:latin typeface="ＭＳ Ｐゴシック" charset="-128"/>
              </a:rPr>
              <a:t>　</a:t>
            </a:r>
            <a:r>
              <a:rPr lang="en-US" altLang="ja-JP" sz="2400" dirty="0">
                <a:latin typeface="ＭＳ Ｐゴシック" charset="-128"/>
              </a:rPr>
              <a:t>○○</a:t>
            </a:r>
            <a:br>
              <a:rPr lang="en-US" altLang="ja-JP" sz="2400" dirty="0">
                <a:latin typeface="ＭＳ Ｐゴシック" charset="-128"/>
              </a:rPr>
            </a:br>
            <a:r>
              <a:rPr lang="ja-JP" altLang="en-US" sz="2400" dirty="0">
                <a:latin typeface="ＭＳ Ｐゴシック" charset="-128"/>
              </a:rPr>
              <a:t>所　属：　</a:t>
            </a:r>
            <a:r>
              <a:rPr lang="en-US" altLang="ja-JP" sz="2400" dirty="0">
                <a:latin typeface="ＭＳ Ｐゴシック" charset="-128"/>
              </a:rPr>
              <a:t>△△△△</a:t>
            </a:r>
            <a:r>
              <a:rPr lang="ja-JP" altLang="en-US" sz="2400" dirty="0">
                <a:latin typeface="ＭＳ Ｐゴシック" charset="-128"/>
              </a:rPr>
              <a:t>産婦人科</a:t>
            </a:r>
            <a:br>
              <a:rPr lang="ja-JP" altLang="en-US" sz="2800" dirty="0">
                <a:latin typeface="ＭＳ Ｐゴシック" charset="-128"/>
              </a:rPr>
            </a:br>
            <a:endParaRPr lang="ja-JP" altLang="en-US" sz="2400" dirty="0">
              <a:latin typeface="ＭＳ Ｐゴシック" charset="-128"/>
            </a:endParaRPr>
          </a:p>
        </p:txBody>
      </p:sp>
      <p:sp>
        <p:nvSpPr>
          <p:cNvPr id="3075" name="サブタイトル 2"/>
          <p:cNvSpPr>
            <a:spLocks noGrp="1"/>
          </p:cNvSpPr>
          <p:nvPr>
            <p:ph type="subTitle" idx="4294967295"/>
          </p:nvPr>
        </p:nvSpPr>
        <p:spPr>
          <a:xfrm>
            <a:off x="1343472" y="3717032"/>
            <a:ext cx="9865096" cy="2667000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ja-JP" altLang="en-US" sz="2400" dirty="0">
                <a:latin typeface="ＭＳ Ｐゴシック" charset="-128"/>
              </a:rPr>
              <a:t>私の今回の演題に関連して、開示すべき利益相反状態は以下のとおりです。</a:t>
            </a:r>
            <a:endParaRPr lang="en-US" altLang="ja-JP" sz="2400" dirty="0">
              <a:latin typeface="ＭＳ Ｐゴシック" charset="-128"/>
            </a:endParaRPr>
          </a:p>
          <a:p>
            <a:pPr eaLnBrk="1" hangingPunct="1">
              <a:buFont typeface="Arial" charset="0"/>
              <a:buNone/>
            </a:pPr>
            <a:endParaRPr lang="ja-JP" altLang="en-US" sz="2400" dirty="0">
              <a:latin typeface="ＭＳ Ｐゴシック" charset="-128"/>
            </a:endParaRPr>
          </a:p>
          <a:p>
            <a:pPr eaLnBrk="1" hangingPunct="1">
              <a:buFont typeface="Arial" charset="0"/>
              <a:buNone/>
            </a:pPr>
            <a:r>
              <a:rPr lang="ja-JP" altLang="en-US" sz="2400" dirty="0">
                <a:latin typeface="ＭＳ Ｐゴシック" charset="-128"/>
              </a:rPr>
              <a:t>　　　　　　　役員・顧問職</a:t>
            </a:r>
            <a:r>
              <a:rPr lang="en-US" altLang="ja-JP" sz="2400" dirty="0">
                <a:latin typeface="ＭＳ Ｐゴシック" charset="-128"/>
              </a:rPr>
              <a:t>/</a:t>
            </a:r>
            <a:r>
              <a:rPr lang="ja-JP" altLang="en-US" sz="2400" dirty="0">
                <a:latin typeface="ＭＳ Ｐゴシック" charset="-128"/>
              </a:rPr>
              <a:t>寄付講座所属　</a:t>
            </a:r>
            <a:r>
              <a:rPr lang="en-US" altLang="ja-JP" sz="2400" dirty="0">
                <a:latin typeface="ＭＳ Ｐゴシック" charset="-128"/>
              </a:rPr>
              <a:t>	○○</a:t>
            </a:r>
            <a:r>
              <a:rPr lang="ja-JP" altLang="en-US" sz="2400" dirty="0">
                <a:latin typeface="ＭＳ Ｐゴシック" charset="-128"/>
              </a:rPr>
              <a:t>製薬株式会社</a:t>
            </a:r>
          </a:p>
          <a:p>
            <a:pPr eaLnBrk="1" hangingPunct="1">
              <a:buFont typeface="Arial" charset="0"/>
              <a:buNone/>
            </a:pPr>
            <a:r>
              <a:rPr lang="ja-JP" altLang="en-US" sz="2400" dirty="0">
                <a:latin typeface="ＭＳ Ｐゴシック" charset="-128"/>
              </a:rPr>
              <a:t>　　　　　　　講演料など　　　　　　　　　</a:t>
            </a:r>
            <a:r>
              <a:rPr lang="en-US" altLang="ja-JP" sz="2400" dirty="0">
                <a:latin typeface="ＭＳ Ｐゴシック" charset="-128"/>
              </a:rPr>
              <a:t>		□□</a:t>
            </a:r>
            <a:r>
              <a:rPr lang="ja-JP" altLang="en-US" sz="2400" dirty="0">
                <a:latin typeface="ＭＳ Ｐゴシック" charset="-128"/>
              </a:rPr>
              <a:t>製薬株式会社</a:t>
            </a:r>
          </a:p>
          <a:p>
            <a:pPr eaLnBrk="1" hangingPunct="1">
              <a:buFont typeface="Arial" charset="0"/>
              <a:buNone/>
            </a:pPr>
            <a:r>
              <a:rPr lang="ja-JP" altLang="en-US" sz="2400" dirty="0">
                <a:latin typeface="ＭＳ Ｐゴシック" charset="-128"/>
              </a:rPr>
              <a:t>　　　　　　　研究費</a:t>
            </a:r>
            <a:r>
              <a:rPr lang="en-US" altLang="ja-JP" sz="2400" dirty="0">
                <a:latin typeface="ＭＳ Ｐゴシック" charset="-128"/>
              </a:rPr>
              <a:t>/</a:t>
            </a:r>
            <a:r>
              <a:rPr lang="ja-JP" altLang="en-US" sz="2400" dirty="0">
                <a:latin typeface="ＭＳ Ｐゴシック" charset="-128"/>
              </a:rPr>
              <a:t>奨学寄付金　　　　　</a:t>
            </a:r>
            <a:r>
              <a:rPr lang="en-US" altLang="ja-JP" sz="2400" dirty="0">
                <a:latin typeface="ＭＳ Ｐゴシック" charset="-128"/>
              </a:rPr>
              <a:t>	</a:t>
            </a:r>
            <a:r>
              <a:rPr lang="ja-JP" altLang="en-US" sz="2400" dirty="0">
                <a:latin typeface="ＭＳ Ｐゴシック" charset="-128"/>
              </a:rPr>
              <a:t>株式会社</a:t>
            </a:r>
            <a:r>
              <a:rPr lang="en-US" altLang="ja-JP" sz="2400" dirty="0">
                <a:latin typeface="ＭＳ Ｐゴシック" charset="-128"/>
              </a:rPr>
              <a:t>××</a:t>
            </a:r>
            <a:r>
              <a:rPr lang="ja-JP" altLang="en-US" sz="2400" dirty="0">
                <a:latin typeface="ＭＳ Ｐゴシック" charset="-128"/>
              </a:rPr>
              <a:t>ファーマ</a:t>
            </a:r>
          </a:p>
          <a:p>
            <a:pPr eaLnBrk="1" hangingPunct="1">
              <a:buFont typeface="Arial" charset="0"/>
              <a:buNone/>
            </a:pPr>
            <a:endParaRPr lang="ja-JP" altLang="en-US" sz="2000" dirty="0">
              <a:latin typeface="ＭＳ Ｐゴシック" charset="-128"/>
            </a:endParaRPr>
          </a:p>
        </p:txBody>
      </p:sp>
      <p:sp>
        <p:nvSpPr>
          <p:cNvPr id="4" name="正方形/長方形 3"/>
          <p:cNvSpPr>
            <a:spLocks noChangeArrowheads="1"/>
          </p:cNvSpPr>
          <p:nvPr/>
        </p:nvSpPr>
        <p:spPr bwMode="auto">
          <a:xfrm>
            <a:off x="2895600" y="584200"/>
            <a:ext cx="6400800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06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ctrTitle" idx="4294967295"/>
          </p:nvPr>
        </p:nvSpPr>
        <p:spPr>
          <a:xfrm>
            <a:off x="2209800" y="584200"/>
            <a:ext cx="7772400" cy="3016250"/>
          </a:xfrm>
        </p:spPr>
        <p:txBody>
          <a:bodyPr/>
          <a:lstStyle/>
          <a:p>
            <a:pPr eaLnBrk="1" hangingPunct="1"/>
            <a:r>
              <a:rPr lang="ja-JP" altLang="en-US" sz="2400" dirty="0"/>
              <a:t>第３８回　日本女性医学学会　学術集会</a:t>
            </a:r>
            <a:br>
              <a:rPr lang="ja-JP" altLang="en-US" sz="2400" dirty="0"/>
            </a:br>
            <a:r>
              <a:rPr lang="ja-JP" altLang="en-US" sz="3200" dirty="0"/>
              <a:t>利益相反状態の開示</a:t>
            </a:r>
            <a:br>
              <a:rPr lang="ja-JP" altLang="en-US" sz="2400" dirty="0"/>
            </a:br>
            <a:r>
              <a:rPr lang="en-US" altLang="ja-JP" sz="2400" dirty="0"/>
              <a:t> </a:t>
            </a:r>
            <a:br>
              <a:rPr lang="ja-JP" altLang="en-US" sz="2400" dirty="0"/>
            </a:br>
            <a:r>
              <a:rPr lang="ja-JP" altLang="en-US" sz="2400" dirty="0"/>
              <a:t>筆頭演者氏名：　</a:t>
            </a:r>
            <a:r>
              <a:rPr lang="en-US" altLang="ja-JP" sz="2400" dirty="0"/>
              <a:t>○○</a:t>
            </a:r>
            <a:r>
              <a:rPr lang="ja-JP" altLang="en-US" sz="2400" dirty="0"/>
              <a:t>　</a:t>
            </a:r>
            <a:r>
              <a:rPr lang="en-US" altLang="ja-JP" sz="2400" dirty="0"/>
              <a:t>○○</a:t>
            </a:r>
            <a:br>
              <a:rPr lang="en-US" altLang="ja-JP" sz="2400" dirty="0"/>
            </a:br>
            <a:r>
              <a:rPr lang="ja-JP" altLang="en-US" sz="2400" dirty="0"/>
              <a:t>所　属：　</a:t>
            </a:r>
            <a:r>
              <a:rPr lang="en-US" altLang="ja-JP" sz="2400" dirty="0"/>
              <a:t>△△△△</a:t>
            </a:r>
            <a:r>
              <a:rPr lang="ja-JP" altLang="en-US" sz="2400" dirty="0"/>
              <a:t>産婦人科</a:t>
            </a:r>
            <a:br>
              <a:rPr lang="ja-JP" altLang="en-US" sz="2800" dirty="0"/>
            </a:br>
            <a:endParaRPr lang="ja-JP" altLang="en-US" sz="2400" dirty="0"/>
          </a:p>
        </p:txBody>
      </p:sp>
      <p:sp>
        <p:nvSpPr>
          <p:cNvPr id="4099" name="サブタイトル 2"/>
          <p:cNvSpPr>
            <a:spLocks noGrp="1"/>
          </p:cNvSpPr>
          <p:nvPr>
            <p:ph type="subTitle" idx="4294967295"/>
          </p:nvPr>
        </p:nvSpPr>
        <p:spPr>
          <a:xfrm>
            <a:off x="1631504" y="4005064"/>
            <a:ext cx="9087544" cy="1752600"/>
          </a:xfrm>
        </p:spPr>
        <p:txBody>
          <a:bodyPr>
            <a:normAutofit/>
          </a:bodyPr>
          <a:lstStyle/>
          <a:p>
            <a:pPr algn="ctr" eaLnBrk="1" hangingPunct="1">
              <a:buFont typeface="Arial" charset="0"/>
              <a:buNone/>
            </a:pPr>
            <a:r>
              <a:rPr lang="ja-JP" altLang="en-US" sz="2400" dirty="0"/>
              <a:t>私の今回の演題に関連して、開示すべき利益相反状態はありません。 </a:t>
            </a:r>
          </a:p>
        </p:txBody>
      </p:sp>
      <p:sp>
        <p:nvSpPr>
          <p:cNvPr id="4" name="正方形/長方形 3"/>
          <p:cNvSpPr>
            <a:spLocks noChangeArrowheads="1"/>
          </p:cNvSpPr>
          <p:nvPr/>
        </p:nvSpPr>
        <p:spPr bwMode="auto">
          <a:xfrm>
            <a:off x="2895600" y="584200"/>
            <a:ext cx="6400800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ja-JP" altLang="en-US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678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174</Words>
  <Application>Microsoft Office PowerPoint</Application>
  <PresentationFormat>ワイド画面</PresentationFormat>
  <Paragraphs>10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第３８回　日本女性医学学会　学術集会 利益相反状態の開示   筆頭演者氏名：　○○　○○ 所　属：　△△△△産婦人科 </vt:lpstr>
      <vt:lpstr>第３８回　日本女性医学学会　学術集会 利益相反状態の開示   筆頭演者氏名：　○○　○○ 所　属：　△△△△産婦人科 </vt:lpstr>
    </vt:vector>
  </TitlesOfParts>
  <Company>TMDU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obayashi</dc:creator>
  <cp:lastModifiedBy>奥山 亜友美</cp:lastModifiedBy>
  <cp:revision>7</cp:revision>
  <cp:lastPrinted>2021-10-14T00:40:45Z</cp:lastPrinted>
  <dcterms:created xsi:type="dcterms:W3CDTF">2014-04-24T10:54:05Z</dcterms:created>
  <dcterms:modified xsi:type="dcterms:W3CDTF">2023-03-09T08:25:58Z</dcterms:modified>
</cp:coreProperties>
</file>