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32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2023/6/8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2023/6/8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2023/6/8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2023/6/8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2023/6/8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2023/6/8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2023/6/8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2023/6/8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2023/6/8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2023/6/8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2023/6/8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79B6D-0C42-384A-9351-2EB87C707B5E}" type="datetimeFigureOut">
              <a:rPr lang="ja-JP" altLang="en-US" smtClean="0"/>
              <a:pPr/>
              <a:t>2023/6/8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978872" y="2063876"/>
            <a:ext cx="6960676" cy="2277547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/>
              <a:t>日本整形外科学会</a:t>
            </a:r>
          </a:p>
          <a:p>
            <a:pPr algn="ctr"/>
            <a:r>
              <a:rPr lang="en-US" sz="3600" b="1" dirty="0"/>
              <a:t>COI</a:t>
            </a:r>
            <a:r>
              <a:rPr lang="ja-JP" altLang="en-US" sz="3600" b="1" dirty="0"/>
              <a:t>開示</a:t>
            </a:r>
            <a:endParaRPr lang="en-US" altLang="ja-JP" sz="3600" b="1" dirty="0"/>
          </a:p>
          <a:p>
            <a:pPr algn="ctr"/>
            <a:endParaRPr lang="en-US" altLang="ja-JP" sz="1400" dirty="0"/>
          </a:p>
          <a:p>
            <a:pPr algn="ctr"/>
            <a:r>
              <a:rPr lang="ja-JP" altLang="en-US" sz="2800" dirty="0"/>
              <a:t>発表者名　〇○○○、〇○○○、◎〇○○○（◎代表者）</a:t>
            </a:r>
            <a:endParaRPr lang="en-US" altLang="ja-JP" sz="32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3290" y="458839"/>
            <a:ext cx="1163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スライド例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78871" y="4871228"/>
            <a:ext cx="709177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演題発表に関連し，開示すべき</a:t>
            </a:r>
            <a:r>
              <a:rPr lang="en-US" sz="2400" dirty="0"/>
              <a:t>COI</a:t>
            </a:r>
            <a:r>
              <a:rPr lang="ja-JP" altLang="en-US" sz="2400" dirty="0"/>
              <a:t>関係にある企業等はありません。</a:t>
            </a:r>
          </a:p>
          <a:p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94775" y="1151336"/>
            <a:ext cx="745612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様式</a:t>
            </a:r>
            <a:r>
              <a:rPr lang="en-US" altLang="ja-JP" sz="2000" b="1" dirty="0"/>
              <a:t>2-A</a:t>
            </a:r>
            <a:r>
              <a:rPr lang="ja-JP" altLang="en-US" sz="2000" b="1" dirty="0"/>
              <a:t>　学術講演会口頭発表時、申告すべき</a:t>
            </a:r>
            <a:r>
              <a:rPr lang="en-US" altLang="ja-JP" sz="2000" b="1" dirty="0"/>
              <a:t>COI</a:t>
            </a:r>
            <a:r>
              <a:rPr lang="ja-JP" altLang="en-US" sz="2000" b="1" dirty="0"/>
              <a:t>状態がないとき。</a:t>
            </a:r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64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Company>Oui ALIVE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 nashi</dc:title>
  <dc:creator>Hiroshi Noguchi</dc:creator>
  <cp:lastModifiedBy>山下 るい子</cp:lastModifiedBy>
  <cp:revision>5</cp:revision>
  <dcterms:created xsi:type="dcterms:W3CDTF">2012-09-25T09:04:10Z</dcterms:created>
  <dcterms:modified xsi:type="dcterms:W3CDTF">2023-06-08T05:16:15Z</dcterms:modified>
</cp:coreProperties>
</file>