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DD62"/>
    <a:srgbClr val="FED228"/>
    <a:srgbClr val="514589"/>
    <a:srgbClr val="3A3474"/>
    <a:srgbClr val="FFFF66"/>
    <a:srgbClr val="FFFF00"/>
    <a:srgbClr val="353456"/>
    <a:srgbClr val="463F77"/>
    <a:srgbClr val="C2A333"/>
    <a:srgbClr val="745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66" d="100"/>
          <a:sy n="66" d="100"/>
        </p:scale>
        <p:origin x="1336" y="56"/>
      </p:cViewPr>
      <p:guideLst>
        <p:guide orient="horz" pos="2381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2023/7/27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92795" y="312399"/>
            <a:ext cx="9721080" cy="1296000"/>
          </a:xfrm>
          <a:prstGeom prst="rect">
            <a:avLst/>
          </a:prstGeom>
          <a:solidFill>
            <a:srgbClr val="51458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　</a:t>
            </a: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803900" y="6143918"/>
            <a:ext cx="4409975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069352"/>
            <a:ext cx="5044405" cy="1458887"/>
          </a:xfrm>
          <a:noFill/>
        </p:spPr>
        <p:txBody>
          <a:bodyPr lIns="0" tIns="0" rIns="0" bIns="0" anchor="t"/>
          <a:lstStyle/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456-0036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名古屋市熱田区熱田西町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TW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名古屋国際会議場 </a:t>
            </a:r>
            <a:r>
              <a:rPr lang="en-US" altLang="zh-TW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zh-TW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号館</a:t>
            </a:r>
            <a:r>
              <a:rPr lang="en-US" altLang="zh-TW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zh-TW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階　会議室</a:t>
            </a:r>
            <a:r>
              <a:rPr lang="en-US" altLang="zh-TW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133+134</a:t>
            </a:r>
            <a:b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zh-CN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回日本骨粗鬆症学会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運営本部宛</a:t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TEL : 052-683-7711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（代表）</a:t>
            </a:r>
          </a:p>
        </p:txBody>
      </p:sp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673100" y="359571"/>
            <a:ext cx="9525000" cy="119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469" tIns="44734" rIns="89469" bIns="44734">
            <a:sp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CN" altLang="en-US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zh-CN" altLang="en-US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回日本骨粗鬆症学会</a:t>
            </a:r>
            <a:endParaRPr lang="en-US" altLang="zh-CN" sz="3600" dirty="0">
              <a:solidFill>
                <a:srgbClr val="FEDD6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 送付票</a:t>
            </a:r>
            <a:endParaRPr lang="ja-JP" altLang="en-US" sz="3600" b="0" u="sng" spc="-50" dirty="0">
              <a:solidFill>
                <a:srgbClr val="FEDD6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856513" y="6284683"/>
            <a:ext cx="4506687" cy="871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年９月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（木）　　午前必着</a:t>
            </a:r>
            <a:r>
              <a:rPr lang="ja-JP" altLang="en-US" sz="24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4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93</Words>
  <Application>Microsoft Office PowerPoint</Application>
  <PresentationFormat>ユーザー設定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〒456-0036 名古屋市熱田区熱田西町1番1号 名古屋国際会議場 1号館3階　会議室133+134 第25回日本骨粗鬆症学会　運営本部宛 TEL : 052-683-7711 （代表）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石井 翠</cp:lastModifiedBy>
  <cp:revision>127</cp:revision>
  <cp:lastPrinted>2019-11-29T07:38:10Z</cp:lastPrinted>
  <dcterms:created xsi:type="dcterms:W3CDTF">2004-05-07T09:59:53Z</dcterms:created>
  <dcterms:modified xsi:type="dcterms:W3CDTF">2023-07-27T06:18:44Z</dcterms:modified>
</cp:coreProperties>
</file>