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60" r:id="rId2"/>
  </p:sldIdLst>
  <p:sldSz cx="10691813" cy="7559675"/>
  <p:notesSz cx="10234613" cy="7099300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sz="2534" b="1" kern="1200">
        <a:solidFill>
          <a:schemeClr val="tx1"/>
        </a:solidFill>
        <a:latin typeface="Arial" panose="020B0604020202020204" pitchFamily="34" charset="0"/>
        <a:ea typeface="HGP創英角ｺﾞｼｯｸUB" panose="020B0900000000000000" pitchFamily="50" charset="-128"/>
        <a:cs typeface="+mn-cs"/>
      </a:defRPr>
    </a:lvl1pPr>
    <a:lvl2pPr marL="503789" algn="l" rtl="0" eaLnBrk="0" fontAlgn="base" hangingPunct="0">
      <a:spcBef>
        <a:spcPct val="0"/>
      </a:spcBef>
      <a:spcAft>
        <a:spcPct val="0"/>
      </a:spcAft>
      <a:defRPr kumimoji="1" sz="2534" b="1" kern="1200">
        <a:solidFill>
          <a:schemeClr val="tx1"/>
        </a:solidFill>
        <a:latin typeface="Arial" panose="020B0604020202020204" pitchFamily="34" charset="0"/>
        <a:ea typeface="HGP創英角ｺﾞｼｯｸUB" panose="020B0900000000000000" pitchFamily="50" charset="-128"/>
        <a:cs typeface="+mn-cs"/>
      </a:defRPr>
    </a:lvl2pPr>
    <a:lvl3pPr marL="1007577" algn="l" rtl="0" eaLnBrk="0" fontAlgn="base" hangingPunct="0">
      <a:spcBef>
        <a:spcPct val="0"/>
      </a:spcBef>
      <a:spcAft>
        <a:spcPct val="0"/>
      </a:spcAft>
      <a:defRPr kumimoji="1" sz="2534" b="1" kern="1200">
        <a:solidFill>
          <a:schemeClr val="tx1"/>
        </a:solidFill>
        <a:latin typeface="Arial" panose="020B0604020202020204" pitchFamily="34" charset="0"/>
        <a:ea typeface="HGP創英角ｺﾞｼｯｸUB" panose="020B0900000000000000" pitchFamily="50" charset="-128"/>
        <a:cs typeface="+mn-cs"/>
      </a:defRPr>
    </a:lvl3pPr>
    <a:lvl4pPr marL="1511366" algn="l" rtl="0" eaLnBrk="0" fontAlgn="base" hangingPunct="0">
      <a:spcBef>
        <a:spcPct val="0"/>
      </a:spcBef>
      <a:spcAft>
        <a:spcPct val="0"/>
      </a:spcAft>
      <a:defRPr kumimoji="1" sz="2534" b="1" kern="1200">
        <a:solidFill>
          <a:schemeClr val="tx1"/>
        </a:solidFill>
        <a:latin typeface="Arial" panose="020B0604020202020204" pitchFamily="34" charset="0"/>
        <a:ea typeface="HGP創英角ｺﾞｼｯｸUB" panose="020B0900000000000000" pitchFamily="50" charset="-128"/>
        <a:cs typeface="+mn-cs"/>
      </a:defRPr>
    </a:lvl4pPr>
    <a:lvl5pPr marL="2015155" algn="l" rtl="0" eaLnBrk="0" fontAlgn="base" hangingPunct="0">
      <a:spcBef>
        <a:spcPct val="0"/>
      </a:spcBef>
      <a:spcAft>
        <a:spcPct val="0"/>
      </a:spcAft>
      <a:defRPr kumimoji="1" sz="2534" b="1" kern="1200">
        <a:solidFill>
          <a:schemeClr val="tx1"/>
        </a:solidFill>
        <a:latin typeface="Arial" panose="020B0604020202020204" pitchFamily="34" charset="0"/>
        <a:ea typeface="HGP創英角ｺﾞｼｯｸUB" panose="020B0900000000000000" pitchFamily="50" charset="-128"/>
        <a:cs typeface="+mn-cs"/>
      </a:defRPr>
    </a:lvl5pPr>
    <a:lvl6pPr marL="2518943" algn="l" defTabSz="1007577" rtl="0" eaLnBrk="1" latinLnBrk="0" hangingPunct="1">
      <a:defRPr kumimoji="1" sz="2534" b="1" kern="1200">
        <a:solidFill>
          <a:schemeClr val="tx1"/>
        </a:solidFill>
        <a:latin typeface="Arial" panose="020B0604020202020204" pitchFamily="34" charset="0"/>
        <a:ea typeface="HGP創英角ｺﾞｼｯｸUB" panose="020B0900000000000000" pitchFamily="50" charset="-128"/>
        <a:cs typeface="+mn-cs"/>
      </a:defRPr>
    </a:lvl6pPr>
    <a:lvl7pPr marL="3022732" algn="l" defTabSz="1007577" rtl="0" eaLnBrk="1" latinLnBrk="0" hangingPunct="1">
      <a:defRPr kumimoji="1" sz="2534" b="1" kern="1200">
        <a:solidFill>
          <a:schemeClr val="tx1"/>
        </a:solidFill>
        <a:latin typeface="Arial" panose="020B0604020202020204" pitchFamily="34" charset="0"/>
        <a:ea typeface="HGP創英角ｺﾞｼｯｸUB" panose="020B0900000000000000" pitchFamily="50" charset="-128"/>
        <a:cs typeface="+mn-cs"/>
      </a:defRPr>
    </a:lvl7pPr>
    <a:lvl8pPr marL="3526521" algn="l" defTabSz="1007577" rtl="0" eaLnBrk="1" latinLnBrk="0" hangingPunct="1">
      <a:defRPr kumimoji="1" sz="2534" b="1" kern="1200">
        <a:solidFill>
          <a:schemeClr val="tx1"/>
        </a:solidFill>
        <a:latin typeface="Arial" panose="020B0604020202020204" pitchFamily="34" charset="0"/>
        <a:ea typeface="HGP創英角ｺﾞｼｯｸUB" panose="020B0900000000000000" pitchFamily="50" charset="-128"/>
        <a:cs typeface="+mn-cs"/>
      </a:defRPr>
    </a:lvl8pPr>
    <a:lvl9pPr marL="4030309" algn="l" defTabSz="1007577" rtl="0" eaLnBrk="1" latinLnBrk="0" hangingPunct="1">
      <a:defRPr kumimoji="1" sz="2534" b="1" kern="1200">
        <a:solidFill>
          <a:schemeClr val="tx1"/>
        </a:solidFill>
        <a:latin typeface="Arial" panose="020B0604020202020204" pitchFamily="34" charset="0"/>
        <a:ea typeface="HGP創英角ｺﾞｼｯｸUB" panose="020B0900000000000000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1" userDrawn="1">
          <p15:clr>
            <a:srgbClr val="A4A3A4"/>
          </p15:clr>
        </p15:guide>
        <p15:guide id="2" pos="3369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236">
          <p15:clr>
            <a:srgbClr val="A4A3A4"/>
          </p15:clr>
        </p15:guide>
        <p15:guide id="2" pos="3223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EDD62"/>
    <a:srgbClr val="FED228"/>
    <a:srgbClr val="514589"/>
    <a:srgbClr val="3A3474"/>
    <a:srgbClr val="FFFF66"/>
    <a:srgbClr val="FFFF00"/>
    <a:srgbClr val="353456"/>
    <a:srgbClr val="463F77"/>
    <a:srgbClr val="C2A333"/>
    <a:srgbClr val="7455B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396" autoAdjust="0"/>
    <p:restoredTop sz="95906" autoAdjust="0"/>
  </p:normalViewPr>
  <p:slideViewPr>
    <p:cSldViewPr snapToGrid="0">
      <p:cViewPr varScale="1">
        <p:scale>
          <a:sx n="66" d="100"/>
          <a:sy n="66" d="100"/>
        </p:scale>
        <p:origin x="1336" y="56"/>
      </p:cViewPr>
      <p:guideLst>
        <p:guide orient="horz" pos="2381"/>
        <p:guide pos="3369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40" d="100"/>
          <a:sy n="40" d="100"/>
        </p:scale>
        <p:origin x="-1710" y="-114"/>
      </p:cViewPr>
      <p:guideLst>
        <p:guide orient="horz" pos="2236"/>
        <p:guide pos="322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>
            <a:extLst>
              <a:ext uri="{FF2B5EF4-FFF2-40B4-BE49-F238E27FC236}">
                <a16:creationId xmlns:a16="http://schemas.microsoft.com/office/drawing/2014/main" id="{5003100F-9315-4C36-A988-83A78C606996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435475" cy="355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98" tIns="45700" rIns="91398" bIns="45700" numCol="1" anchor="t" anchorCtr="0" compatLnSpc="1">
            <a:prstTxWarp prst="textNoShape">
              <a:avLst/>
            </a:prstTxWarp>
          </a:bodyPr>
          <a:lstStyle>
            <a:lvl1pPr algn="l" defTabSz="913197" eaLnBrk="1" hangingPunct="1">
              <a:defRPr sz="1200" b="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9939" name="Rectangle 3">
            <a:extLst>
              <a:ext uri="{FF2B5EF4-FFF2-40B4-BE49-F238E27FC236}">
                <a16:creationId xmlns:a16="http://schemas.microsoft.com/office/drawing/2014/main" id="{FA754E44-2C2C-463E-8E9B-A4638E70C899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797550" y="0"/>
            <a:ext cx="4435475" cy="355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98" tIns="45700" rIns="91398" bIns="45700" numCol="1" anchor="t" anchorCtr="0" compatLnSpc="1">
            <a:prstTxWarp prst="textNoShape">
              <a:avLst/>
            </a:prstTxWarp>
          </a:bodyPr>
          <a:lstStyle>
            <a:lvl1pPr algn="r" defTabSz="913197" eaLnBrk="1" hangingPunct="1">
              <a:defRPr sz="1200" b="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9940" name="Rectangle 4">
            <a:extLst>
              <a:ext uri="{FF2B5EF4-FFF2-40B4-BE49-F238E27FC236}">
                <a16:creationId xmlns:a16="http://schemas.microsoft.com/office/drawing/2014/main" id="{15B3BE48-349F-4C7D-AE78-94E9434D2332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743700"/>
            <a:ext cx="4435475" cy="354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98" tIns="45700" rIns="91398" bIns="45700" numCol="1" anchor="b" anchorCtr="0" compatLnSpc="1">
            <a:prstTxWarp prst="textNoShape">
              <a:avLst/>
            </a:prstTxWarp>
          </a:bodyPr>
          <a:lstStyle>
            <a:lvl1pPr algn="l" defTabSz="913197" eaLnBrk="1" hangingPunct="1">
              <a:defRPr sz="1200" b="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9941" name="Rectangle 5">
            <a:extLst>
              <a:ext uri="{FF2B5EF4-FFF2-40B4-BE49-F238E27FC236}">
                <a16:creationId xmlns:a16="http://schemas.microsoft.com/office/drawing/2014/main" id="{6A24F067-1BFC-4E5D-81BC-E467D59BB61E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797550" y="6743700"/>
            <a:ext cx="4435475" cy="354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98" tIns="45700" rIns="91398" bIns="45700" numCol="1" anchor="b" anchorCtr="0" compatLnSpc="1">
            <a:prstTxWarp prst="textNoShape">
              <a:avLst/>
            </a:prstTxWarp>
          </a:bodyPr>
          <a:lstStyle>
            <a:lvl1pPr algn="r" defTabSz="911900" eaLnBrk="1" hangingPunct="1">
              <a:defRPr sz="1200" b="0"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17DC9A2E-3687-4F01-BA2D-21843DF5738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E77255B1-16A8-4F0E-BA05-3D294B2E776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4435475" cy="354013"/>
          </a:xfrm>
          <a:prstGeom prst="rect">
            <a:avLst/>
          </a:prstGeom>
        </p:spPr>
        <p:txBody>
          <a:bodyPr vert="horz" lIns="94632" tIns="47316" rIns="94632" bIns="47316" rtlCol="0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8A807EC2-F2AD-4D3B-86A1-212FB2C02B2B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5795963" y="0"/>
            <a:ext cx="4437062" cy="354013"/>
          </a:xfrm>
          <a:prstGeom prst="rect">
            <a:avLst/>
          </a:prstGeom>
        </p:spPr>
        <p:txBody>
          <a:bodyPr vert="horz" lIns="94632" tIns="47316" rIns="94632" bIns="47316" rtlCol="0"/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BE8B1DB0-A415-4331-8964-960711FD7EC9}" type="datetimeFigureOut">
              <a:rPr lang="ja-JP" altLang="en-US"/>
              <a:pPr>
                <a:defRPr/>
              </a:pPr>
              <a:t>2023/7/27</a:t>
            </a:fld>
            <a:endParaRPr lang="ja-JP" altLang="en-US"/>
          </a:p>
        </p:txBody>
      </p:sp>
      <p:sp>
        <p:nvSpPr>
          <p:cNvPr id="4" name="スライド イメージ プレースホルダー 3">
            <a:extLst>
              <a:ext uri="{FF2B5EF4-FFF2-40B4-BE49-F238E27FC236}">
                <a16:creationId xmlns:a16="http://schemas.microsoft.com/office/drawing/2014/main" id="{981638E1-61A0-4EB5-95D0-C0EEFD0BC13B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236913" y="533400"/>
            <a:ext cx="3762375" cy="26622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632" tIns="47316" rIns="94632" bIns="47316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ー 4">
            <a:extLst>
              <a:ext uri="{FF2B5EF4-FFF2-40B4-BE49-F238E27FC236}">
                <a16:creationId xmlns:a16="http://schemas.microsoft.com/office/drawing/2014/main" id="{54CB793F-828F-453D-ABF6-123AE5B1C8A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1023938" y="3371850"/>
            <a:ext cx="8186737" cy="3194050"/>
          </a:xfrm>
          <a:prstGeom prst="rect">
            <a:avLst/>
          </a:prstGeom>
        </p:spPr>
        <p:txBody>
          <a:bodyPr vert="horz" lIns="94632" tIns="47316" rIns="94632" bIns="47316" rtlCol="0"/>
          <a:lstStyle/>
          <a:p>
            <a:pPr lvl="0"/>
            <a:r>
              <a:rPr lang="ja-JP" altLang="en-US" noProof="0"/>
              <a:t>マスター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F7C132D-BBA6-4E5B-A1A7-918980DAC3F4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6743700"/>
            <a:ext cx="4435475" cy="354013"/>
          </a:xfrm>
          <a:prstGeom prst="rect">
            <a:avLst/>
          </a:prstGeom>
        </p:spPr>
        <p:txBody>
          <a:bodyPr vert="horz" lIns="94632" tIns="47316" rIns="94632" bIns="47316" rtlCol="0" anchor="b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594CE9B-B090-4044-9D0B-9013F8CA82E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5795963" y="6743700"/>
            <a:ext cx="4437062" cy="354013"/>
          </a:xfrm>
          <a:prstGeom prst="rect">
            <a:avLst/>
          </a:prstGeom>
        </p:spPr>
        <p:txBody>
          <a:bodyPr vert="horz" wrap="square" lIns="94632" tIns="47316" rIns="94632" bIns="47316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D271654A-DA2F-403F-97F3-BCF763976F0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322" kern="1200">
        <a:solidFill>
          <a:schemeClr val="tx1"/>
        </a:solidFill>
        <a:latin typeface="+mn-lt"/>
        <a:ea typeface="+mn-ea"/>
        <a:cs typeface="+mn-cs"/>
      </a:defRPr>
    </a:lvl1pPr>
    <a:lvl2pPr marL="503789" algn="l" rtl="0" eaLnBrk="0" fontAlgn="base" hangingPunct="0">
      <a:spcBef>
        <a:spcPct val="30000"/>
      </a:spcBef>
      <a:spcAft>
        <a:spcPct val="0"/>
      </a:spcAft>
      <a:defRPr kumimoji="1" sz="1322" kern="1200">
        <a:solidFill>
          <a:schemeClr val="tx1"/>
        </a:solidFill>
        <a:latin typeface="+mn-lt"/>
        <a:ea typeface="+mn-ea"/>
        <a:cs typeface="+mn-cs"/>
      </a:defRPr>
    </a:lvl2pPr>
    <a:lvl3pPr marL="1007577" algn="l" rtl="0" eaLnBrk="0" fontAlgn="base" hangingPunct="0">
      <a:spcBef>
        <a:spcPct val="30000"/>
      </a:spcBef>
      <a:spcAft>
        <a:spcPct val="0"/>
      </a:spcAft>
      <a:defRPr kumimoji="1" sz="1322" kern="1200">
        <a:solidFill>
          <a:schemeClr val="tx1"/>
        </a:solidFill>
        <a:latin typeface="+mn-lt"/>
        <a:ea typeface="+mn-ea"/>
        <a:cs typeface="+mn-cs"/>
      </a:defRPr>
    </a:lvl3pPr>
    <a:lvl4pPr marL="1511366" algn="l" rtl="0" eaLnBrk="0" fontAlgn="base" hangingPunct="0">
      <a:spcBef>
        <a:spcPct val="30000"/>
      </a:spcBef>
      <a:spcAft>
        <a:spcPct val="0"/>
      </a:spcAft>
      <a:defRPr kumimoji="1" sz="1322" kern="1200">
        <a:solidFill>
          <a:schemeClr val="tx1"/>
        </a:solidFill>
        <a:latin typeface="+mn-lt"/>
        <a:ea typeface="+mn-ea"/>
        <a:cs typeface="+mn-cs"/>
      </a:defRPr>
    </a:lvl4pPr>
    <a:lvl5pPr marL="2015155" algn="l" rtl="0" eaLnBrk="0" fontAlgn="base" hangingPunct="0">
      <a:spcBef>
        <a:spcPct val="30000"/>
      </a:spcBef>
      <a:spcAft>
        <a:spcPct val="0"/>
      </a:spcAft>
      <a:defRPr kumimoji="1" sz="1322" kern="1200">
        <a:solidFill>
          <a:schemeClr val="tx1"/>
        </a:solidFill>
        <a:latin typeface="+mn-lt"/>
        <a:ea typeface="+mn-ea"/>
        <a:cs typeface="+mn-cs"/>
      </a:defRPr>
    </a:lvl5pPr>
    <a:lvl6pPr marL="2518943" algn="l" defTabSz="1007577" rtl="0" eaLnBrk="1" latinLnBrk="0" hangingPunct="1">
      <a:defRPr kumimoji="1" sz="1322" kern="1200">
        <a:solidFill>
          <a:schemeClr val="tx1"/>
        </a:solidFill>
        <a:latin typeface="+mn-lt"/>
        <a:ea typeface="+mn-ea"/>
        <a:cs typeface="+mn-cs"/>
      </a:defRPr>
    </a:lvl6pPr>
    <a:lvl7pPr marL="3022732" algn="l" defTabSz="1007577" rtl="0" eaLnBrk="1" latinLnBrk="0" hangingPunct="1">
      <a:defRPr kumimoji="1" sz="1322" kern="1200">
        <a:solidFill>
          <a:schemeClr val="tx1"/>
        </a:solidFill>
        <a:latin typeface="+mn-lt"/>
        <a:ea typeface="+mn-ea"/>
        <a:cs typeface="+mn-cs"/>
      </a:defRPr>
    </a:lvl7pPr>
    <a:lvl8pPr marL="3526521" algn="l" defTabSz="1007577" rtl="0" eaLnBrk="1" latinLnBrk="0" hangingPunct="1">
      <a:defRPr kumimoji="1" sz="1322" kern="1200">
        <a:solidFill>
          <a:schemeClr val="tx1"/>
        </a:solidFill>
        <a:latin typeface="+mn-lt"/>
        <a:ea typeface="+mn-ea"/>
        <a:cs typeface="+mn-cs"/>
      </a:defRPr>
    </a:lvl8pPr>
    <a:lvl9pPr marL="4030309" algn="l" defTabSz="1007577" rtl="0" eaLnBrk="1" latinLnBrk="0" hangingPunct="1">
      <a:defRPr kumimoji="1" sz="1322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スライド イメージ プレースホルダー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236913" y="533400"/>
            <a:ext cx="3762375" cy="2662238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ノート プレースホルダー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5124" name="スライド番号プレースホルダー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66763" indent="-29368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81100" indent="-2349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54175" indent="-2349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127250" indent="-2349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84450" indent="-2349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3041650" indent="-2349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98850" indent="-2349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956050" indent="-2349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ct val="0"/>
              </a:spcBef>
            </a:pPr>
            <a:fld id="{C2279696-D923-4287-A86F-5573BD49DFF7}" type="slidenum">
              <a:rPr lang="ja-JP" altLang="en-US" smtClean="0">
                <a:latin typeface="Arial" panose="020B0604020202020204" pitchFamily="34" charset="0"/>
                <a:ea typeface="HGP創英角ｺﾞｼｯｸUB" panose="020B0900000000000000" pitchFamily="50" charset="-128"/>
              </a:rPr>
              <a:pPr>
                <a:spcBef>
                  <a:spcPct val="0"/>
                </a:spcBef>
              </a:pPr>
              <a:t>1</a:t>
            </a:fld>
            <a:endParaRPr lang="ja-JP" altLang="en-US">
              <a:latin typeface="Arial" panose="020B0604020202020204" pitchFamily="34" charset="0"/>
              <a:ea typeface="HGP創英角ｺﾞｼｯｸUB" panose="020B0900000000000000" pitchFamily="50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802331" y="2348405"/>
            <a:ext cx="9087152" cy="1620296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604662" y="4283189"/>
            <a:ext cx="7484270" cy="1933076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927B189-6BAB-41B6-9BA8-171AF9557C1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F11B294-BC1D-4060-80AB-B048D27F65D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FE9F4FD-4F57-43DC-9735-70A8262F0FD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46B8C6-6821-48AA-B855-8FA5C2360D2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6003682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927B189-6BAB-41B6-9BA8-171AF9557C1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F11B294-BC1D-4060-80AB-B048D27F65D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FE9F4FD-4F57-43DC-9735-70A8262F0FD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51C591-C595-483F-80E8-4A9AD1BEB29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274945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752899" y="302525"/>
            <a:ext cx="2405213" cy="6450421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535481" y="302525"/>
            <a:ext cx="7046634" cy="6450421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927B189-6BAB-41B6-9BA8-171AF9557C1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F11B294-BC1D-4060-80AB-B048D27F65D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FE9F4FD-4F57-43DC-9735-70A8262F0FD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20A5AC-0CF0-476E-9FBA-1DABC11D091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8513539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927B189-6BAB-41B6-9BA8-171AF9557C1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F11B294-BC1D-4060-80AB-B048D27F65D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FE9F4FD-4F57-43DC-9735-70A8262F0FD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2F0271-C79B-451C-A1A2-D22E3DC7934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7688617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45027" y="4857472"/>
            <a:ext cx="9087152" cy="1502364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45027" y="3204701"/>
            <a:ext cx="9087152" cy="165277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927B189-6BAB-41B6-9BA8-171AF9557C1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F11B294-BC1D-4060-80AB-B048D27F65D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FE9F4FD-4F57-43DC-9735-70A8262F0FD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F0144A-2D55-4434-BB65-29051D4E2DD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5263142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535481" y="1763868"/>
            <a:ext cx="4725034" cy="498907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431300" y="1763868"/>
            <a:ext cx="4726813" cy="498907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927B189-6BAB-41B6-9BA8-171AF9557C1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F11B294-BC1D-4060-80AB-B048D27F65D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FE9F4FD-4F57-43DC-9735-70A8262F0FD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E3396A-7C8E-46D2-A551-C1A05B821EE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3942333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35481" y="302525"/>
            <a:ext cx="9622631" cy="125966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35481" y="1692082"/>
            <a:ext cx="4723255" cy="70588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35481" y="2397971"/>
            <a:ext cx="4723255" cy="435497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431300" y="1692082"/>
            <a:ext cx="4726813" cy="70588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431300" y="2397971"/>
            <a:ext cx="4726813" cy="435497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7927B189-6BAB-41B6-9BA8-171AF9557C1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9F11B294-BC1D-4060-80AB-B048D27F65D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EFE9F4FD-4F57-43DC-9735-70A8262F0FD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54BC0C-A418-42EC-A671-12E4B329AD7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1821216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7927B189-6BAB-41B6-9BA8-171AF9557C1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9F11B294-BC1D-4060-80AB-B048D27F65D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EFE9F4FD-4F57-43DC-9735-70A8262F0FD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D3CC92-D070-4F37-933F-D9CCE24380F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8054018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7927B189-6BAB-41B6-9BA8-171AF9557C1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9F11B294-BC1D-4060-80AB-B048D27F65D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EFE9F4FD-4F57-43DC-9735-70A8262F0FD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F01417-859F-4840-9F86-FCC84F15EDA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601358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35481" y="300815"/>
            <a:ext cx="3517090" cy="128188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180659" y="300815"/>
            <a:ext cx="5977453" cy="645213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535481" y="1582695"/>
            <a:ext cx="3517090" cy="51702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927B189-6BAB-41B6-9BA8-171AF9557C1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F11B294-BC1D-4060-80AB-B048D27F65D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FE9F4FD-4F57-43DC-9735-70A8262F0FD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6594D9-BA0D-4BDB-9870-97085863FD9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695833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095667" y="5291601"/>
            <a:ext cx="6415088" cy="62555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095667" y="675124"/>
            <a:ext cx="6415088" cy="453614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2095667" y="5917159"/>
            <a:ext cx="6415088" cy="8870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927B189-6BAB-41B6-9BA8-171AF9557C1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F11B294-BC1D-4060-80AB-B048D27F65D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FE9F4FD-4F57-43DC-9735-70A8262F0FD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1634FA-BD38-4E57-A5DA-BC8274201B1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207817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5481" y="302525"/>
            <a:ext cx="9622631" cy="12613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9469" tIns="44734" rIns="89469" bIns="4473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5481" y="1763868"/>
            <a:ext cx="9622631" cy="49890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9469" tIns="44734" rIns="89469" bIns="4473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7927B189-6BAB-41B6-9BA8-171AF9557C19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35481" y="6884551"/>
            <a:ext cx="2494163" cy="5247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9469" tIns="44734" rIns="89469" bIns="44734" numCol="1" anchor="t" anchorCtr="0" compatLnSpc="1">
            <a:prstTxWarp prst="textNoShape">
              <a:avLst/>
            </a:prstTxWarp>
          </a:bodyPr>
          <a:lstStyle>
            <a:lvl1pPr algn="l" defTabSz="895350" eaLnBrk="1" hangingPunct="1">
              <a:defRPr sz="1400" b="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9F11B294-BC1D-4060-80AB-B048D27F65DA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4075" y="6884551"/>
            <a:ext cx="3383665" cy="5247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9469" tIns="44734" rIns="89469" bIns="44734" numCol="1" anchor="t" anchorCtr="0" compatLnSpc="1">
            <a:prstTxWarp prst="textNoShape">
              <a:avLst/>
            </a:prstTxWarp>
          </a:bodyPr>
          <a:lstStyle>
            <a:lvl1pPr algn="ctr" defTabSz="895350" eaLnBrk="1" hangingPunct="1">
              <a:defRPr sz="1400" b="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EFE9F4FD-4F57-43DC-9735-70A8262F0FD9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662170" y="6884551"/>
            <a:ext cx="2495942" cy="5247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9469" tIns="44734" rIns="89469" bIns="44734" numCol="1" anchor="t" anchorCtr="0" compatLnSpc="1">
            <a:prstTxWarp prst="textNoShape">
              <a:avLst/>
            </a:prstTxWarp>
          </a:bodyPr>
          <a:lstStyle>
            <a:lvl1pPr algn="r" defTabSz="895350" eaLnBrk="1" hangingPunct="1">
              <a:defRPr sz="1400" b="0"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C29679A1-3D50-4AA3-BE24-321EE21D33A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895350" rtl="0" eaLnBrk="0" fontAlgn="base" hangingPunct="0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+mj-lt"/>
          <a:ea typeface="+mj-ea"/>
          <a:cs typeface="+mj-cs"/>
        </a:defRPr>
      </a:lvl1pPr>
      <a:lvl2pPr algn="ctr" defTabSz="895350" rtl="0" eaLnBrk="0" fontAlgn="base" hangingPunct="0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defTabSz="895350" rtl="0" eaLnBrk="0" fontAlgn="base" hangingPunct="0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defTabSz="895350" rtl="0" eaLnBrk="0" fontAlgn="base" hangingPunct="0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defTabSz="895350" rtl="0" eaLnBrk="0" fontAlgn="base" hangingPunct="0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defTabSz="895350" rtl="0" fontAlgn="base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defTabSz="895350" rtl="0" fontAlgn="base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defTabSz="895350" rtl="0" fontAlgn="base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defTabSz="895350" rtl="0" fontAlgn="base">
        <a:spcBef>
          <a:spcPct val="0"/>
        </a:spcBef>
        <a:spcAft>
          <a:spcPct val="0"/>
        </a:spcAft>
        <a:defRPr kumimoji="1" sz="43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34963" indent="-334963" algn="l" defTabSz="895350" rtl="0" eaLnBrk="0" fontAlgn="base" hangingPunct="0">
        <a:spcBef>
          <a:spcPct val="20000"/>
        </a:spcBef>
        <a:spcAft>
          <a:spcPct val="0"/>
        </a:spcAft>
        <a:buChar char="•"/>
        <a:defRPr kumimoji="1" sz="3100">
          <a:solidFill>
            <a:schemeClr val="tx1"/>
          </a:solidFill>
          <a:latin typeface="+mn-lt"/>
          <a:ea typeface="+mn-ea"/>
          <a:cs typeface="+mn-cs"/>
        </a:defRPr>
      </a:lvl1pPr>
      <a:lvl2pPr marL="725488" indent="-277813" algn="l" defTabSz="895350" rtl="0" eaLnBrk="0" fontAlgn="base" hangingPunct="0">
        <a:spcBef>
          <a:spcPct val="20000"/>
        </a:spcBef>
        <a:spcAft>
          <a:spcPct val="0"/>
        </a:spcAft>
        <a:buChar char="–"/>
        <a:defRPr kumimoji="1" sz="2700">
          <a:solidFill>
            <a:schemeClr val="tx1"/>
          </a:solidFill>
          <a:latin typeface="+mn-lt"/>
          <a:ea typeface="+mn-ea"/>
        </a:defRPr>
      </a:lvl2pPr>
      <a:lvl3pPr marL="1119188" indent="-223838" algn="l" defTabSz="895350" rtl="0" eaLnBrk="0" fontAlgn="base" hangingPunct="0">
        <a:spcBef>
          <a:spcPct val="20000"/>
        </a:spcBef>
        <a:spcAft>
          <a:spcPct val="0"/>
        </a:spcAft>
        <a:buChar char="•"/>
        <a:defRPr kumimoji="1" sz="2300">
          <a:solidFill>
            <a:schemeClr val="tx1"/>
          </a:solidFill>
          <a:latin typeface="+mn-lt"/>
          <a:ea typeface="+mn-ea"/>
        </a:defRPr>
      </a:lvl3pPr>
      <a:lvl4pPr marL="1566863" indent="-223838" algn="l" defTabSz="895350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12950" indent="-223838" algn="l" defTabSz="895350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470150" indent="-223838" algn="l" defTabSz="895350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27350" indent="-223838" algn="l" defTabSz="895350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384550" indent="-223838" algn="l" defTabSz="895350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41750" indent="-223838" algn="l" defTabSz="895350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/>
          <p:cNvSpPr/>
          <p:nvPr/>
        </p:nvSpPr>
        <p:spPr bwMode="auto">
          <a:xfrm>
            <a:off x="492795" y="312399"/>
            <a:ext cx="9721080" cy="1296000"/>
          </a:xfrm>
          <a:prstGeom prst="rect">
            <a:avLst/>
          </a:prstGeom>
          <a:solidFill>
            <a:srgbClr val="514589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89535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23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HGP創英角ｺﾞｼｯｸUB" pitchFamily="50" charset="-128"/>
              </a:rPr>
              <a:t>　</a:t>
            </a:r>
          </a:p>
        </p:txBody>
      </p:sp>
      <p:sp>
        <p:nvSpPr>
          <p:cNvPr id="4103" name="Text Box 33"/>
          <p:cNvSpPr txBox="1">
            <a:spLocks noChangeArrowheads="1"/>
          </p:cNvSpPr>
          <p:nvPr/>
        </p:nvSpPr>
        <p:spPr bwMode="auto">
          <a:xfrm>
            <a:off x="5803900" y="6143918"/>
            <a:ext cx="4409975" cy="1080000"/>
          </a:xfrm>
          <a:prstGeom prst="rect">
            <a:avLst/>
          </a:prstGeom>
          <a:solidFill>
            <a:srgbClr val="FFFFFF"/>
          </a:solidFill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 wrap="square" lIns="144000" tIns="36000" rIns="0" bIns="36000" anchor="ctr">
            <a:noAutofit/>
          </a:bodyPr>
          <a:lstStyle>
            <a:lvl1pPr defTabSz="895350">
              <a:spcBef>
                <a:spcPct val="20000"/>
              </a:spcBef>
              <a:buChar char="•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defTabSz="895350">
              <a:spcBef>
                <a:spcPct val="20000"/>
              </a:spcBef>
              <a:buChar char="–"/>
              <a:defRPr kumimoji="1" sz="2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defTabSz="895350">
              <a:spcBef>
                <a:spcPct val="20000"/>
              </a:spcBef>
              <a:buChar char="•"/>
              <a:defRPr kumimoji="1" sz="23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defTabSz="89535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defTabSz="89535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ts val="0"/>
              </a:spcBef>
              <a:buFontTx/>
              <a:buNone/>
            </a:pPr>
            <a:r>
              <a:rPr lang="ja-JP" altLang="en-US" sz="2000" u="sng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</a:p>
        </p:txBody>
      </p:sp>
      <p:sp>
        <p:nvSpPr>
          <p:cNvPr id="4104" name="Rectangle 37"/>
          <p:cNvSpPr>
            <a:spLocks noGrp="1" noChangeArrowheads="1"/>
          </p:cNvSpPr>
          <p:nvPr>
            <p:ph type="title"/>
          </p:nvPr>
        </p:nvSpPr>
        <p:spPr>
          <a:xfrm>
            <a:off x="492795" y="6069352"/>
            <a:ext cx="5044405" cy="1458887"/>
          </a:xfrm>
          <a:noFill/>
        </p:spPr>
        <p:txBody>
          <a:bodyPr lIns="0" tIns="0" rIns="0" bIns="0" anchor="t"/>
          <a:lstStyle/>
          <a:p>
            <a:pPr algn="l"/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送付先：</a:t>
            </a:r>
            <a:br>
              <a:rPr lang="en-US" altLang="ja-JP" sz="1800" dirty="0"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〒</a:t>
            </a:r>
            <a:r>
              <a:rPr lang="en-US" altLang="ja-JP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456-0036 </a:t>
            </a:r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名古屋市熱田区熱田西町</a:t>
            </a:r>
            <a:r>
              <a:rPr lang="en-US" altLang="ja-JP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番</a:t>
            </a:r>
            <a:r>
              <a:rPr lang="en-US" altLang="ja-JP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号</a:t>
            </a:r>
            <a:br>
              <a:rPr lang="en-US" altLang="ja-JP" sz="1800" dirty="0"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zh-TW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名古屋国際会議場 </a:t>
            </a:r>
            <a:r>
              <a:rPr lang="en-US" altLang="zh-TW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lang="zh-TW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号館</a:t>
            </a:r>
            <a:r>
              <a:rPr lang="en-US" altLang="zh-TW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3</a:t>
            </a:r>
            <a:r>
              <a:rPr lang="zh-TW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階　会議室</a:t>
            </a:r>
            <a:r>
              <a:rPr lang="en-US" altLang="zh-TW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133+134</a:t>
            </a:r>
            <a:br>
              <a:rPr lang="ja-JP" altLang="ja-JP" sz="1800" dirty="0"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zh-CN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第</a:t>
            </a:r>
            <a:r>
              <a:rPr lang="en-US" altLang="zh-CN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25</a:t>
            </a:r>
            <a:r>
              <a:rPr lang="zh-CN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回日本骨粗鬆症学会</a:t>
            </a:r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　運営本部宛</a:t>
            </a:r>
            <a:br>
              <a:rPr lang="en-US" altLang="ja-JP" sz="1800" dirty="0"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en-US" altLang="ja-JP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TEL : 052-683-7711 </a:t>
            </a:r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（代表）</a:t>
            </a:r>
          </a:p>
        </p:txBody>
      </p:sp>
      <p:sp>
        <p:nvSpPr>
          <p:cNvPr id="4105" name="Text Box 33"/>
          <p:cNvSpPr txBox="1">
            <a:spLocks noChangeArrowheads="1"/>
          </p:cNvSpPr>
          <p:nvPr/>
        </p:nvSpPr>
        <p:spPr bwMode="auto">
          <a:xfrm>
            <a:off x="673100" y="359571"/>
            <a:ext cx="9525000" cy="1198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89469" tIns="44734" rIns="89469" bIns="44734">
            <a:spAutoFit/>
          </a:bodyPr>
          <a:lstStyle>
            <a:lvl1pPr defTabSz="895350">
              <a:spcBef>
                <a:spcPct val="20000"/>
              </a:spcBef>
              <a:buChar char="•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defTabSz="895350">
              <a:spcBef>
                <a:spcPct val="20000"/>
              </a:spcBef>
              <a:buChar char="–"/>
              <a:defRPr kumimoji="1" sz="2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defTabSz="895350">
              <a:spcBef>
                <a:spcPct val="20000"/>
              </a:spcBef>
              <a:buChar char="•"/>
              <a:defRPr kumimoji="1" sz="23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defTabSz="89535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defTabSz="89535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ts val="0"/>
              </a:spcBef>
              <a:buFontTx/>
              <a:buNone/>
            </a:pPr>
            <a:r>
              <a:rPr lang="zh-CN" altLang="en-US" sz="3600" dirty="0">
                <a:solidFill>
                  <a:srgbClr val="FEDD6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第</a:t>
            </a:r>
            <a:r>
              <a:rPr lang="en-US" altLang="zh-CN" sz="3600" dirty="0">
                <a:solidFill>
                  <a:srgbClr val="FEDD6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25</a:t>
            </a:r>
            <a:r>
              <a:rPr lang="zh-CN" altLang="en-US" sz="3600" dirty="0">
                <a:solidFill>
                  <a:srgbClr val="FEDD6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回日本骨粗鬆症学会</a:t>
            </a:r>
            <a:endParaRPr lang="en-US" altLang="zh-CN" sz="3600" dirty="0">
              <a:solidFill>
                <a:srgbClr val="FEDD62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 eaLnBrk="1" hangingPunct="1">
              <a:spcBef>
                <a:spcPts val="0"/>
              </a:spcBef>
              <a:buFontTx/>
              <a:buNone/>
            </a:pPr>
            <a:r>
              <a:rPr lang="ja-JP" altLang="en-US" sz="3600" spc="-50" dirty="0">
                <a:solidFill>
                  <a:srgbClr val="FEDD6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ポスター・チラシ 送付票</a:t>
            </a:r>
            <a:endParaRPr lang="ja-JP" altLang="en-US" sz="3600" b="0" u="sng" spc="-50" dirty="0">
              <a:solidFill>
                <a:srgbClr val="FEDD62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8692995"/>
              </p:ext>
            </p:extLst>
          </p:nvPr>
        </p:nvGraphicFramePr>
        <p:xfrm>
          <a:off x="492795" y="1737299"/>
          <a:ext cx="9721080" cy="421909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04805">
                  <a:extLst>
                    <a:ext uri="{9D8B030D-6E8A-4147-A177-3AD203B41FA5}">
                      <a16:colId xmlns:a16="http://schemas.microsoft.com/office/drawing/2014/main" val="2860667097"/>
                    </a:ext>
                  </a:extLst>
                </a:gridCol>
                <a:gridCol w="4016275">
                  <a:extLst>
                    <a:ext uri="{9D8B030D-6E8A-4147-A177-3AD203B41FA5}">
                      <a16:colId xmlns:a16="http://schemas.microsoft.com/office/drawing/2014/main" val="3426300796"/>
                    </a:ext>
                  </a:extLst>
                </a:gridCol>
              </a:tblGrid>
              <a:tr h="1080000">
                <a:tc gridSpan="2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7609890"/>
                  </a:ext>
                </a:extLst>
              </a:tr>
              <a:tr h="1800000">
                <a:tc gridSpan="2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629385"/>
                  </a:ext>
                </a:extLst>
              </a:tr>
              <a:tr h="1339093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72000" marR="72000"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9015057"/>
                  </a:ext>
                </a:extLst>
              </a:tr>
            </a:tbl>
          </a:graphicData>
        </a:graphic>
      </p:graphicFrame>
      <p:sp>
        <p:nvSpPr>
          <p:cNvPr id="4100" name="Text Box 7"/>
          <p:cNvSpPr txBox="1">
            <a:spLocks noChangeArrowheads="1"/>
          </p:cNvSpPr>
          <p:nvPr/>
        </p:nvSpPr>
        <p:spPr bwMode="auto">
          <a:xfrm>
            <a:off x="739959" y="4724143"/>
            <a:ext cx="4610496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noAutofit/>
          </a:bodyPr>
          <a:lstStyle>
            <a:lvl1pPr defTabSz="895350">
              <a:spcBef>
                <a:spcPct val="20000"/>
              </a:spcBef>
              <a:buChar char="•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defTabSz="895350">
              <a:spcBef>
                <a:spcPct val="20000"/>
              </a:spcBef>
              <a:buChar char="–"/>
              <a:defRPr kumimoji="1" sz="2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defTabSz="895350">
              <a:spcBef>
                <a:spcPct val="20000"/>
              </a:spcBef>
              <a:buChar char="•"/>
              <a:defRPr kumimoji="1" sz="23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defTabSz="89535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defTabSz="89535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ja-JP" altLang="en-US" sz="1600" b="0" dirty="0">
                <a:latin typeface="Meiryo UI" panose="020B0604030504040204" pitchFamily="50" charset="-128"/>
                <a:ea typeface="Meiryo UI" panose="020B0604030504040204" pitchFamily="50" charset="-128"/>
              </a:rPr>
              <a:t>送付内容</a:t>
            </a:r>
            <a:r>
              <a:rPr lang="ja-JP" altLang="en-US" sz="1400" b="0" dirty="0">
                <a:latin typeface="Meiryo UI" panose="020B0604030504040204" pitchFamily="50" charset="-128"/>
                <a:ea typeface="Meiryo UI" panose="020B0604030504040204" pitchFamily="50" charset="-128"/>
              </a:rPr>
              <a:t>　＜　□送付物の内容にチェックをご記入ください。＞</a:t>
            </a:r>
          </a:p>
        </p:txBody>
      </p:sp>
      <p:sp>
        <p:nvSpPr>
          <p:cNvPr id="4101" name="Text Box 22"/>
          <p:cNvSpPr txBox="1">
            <a:spLocks noChangeArrowheads="1"/>
          </p:cNvSpPr>
          <p:nvPr/>
        </p:nvSpPr>
        <p:spPr bwMode="auto">
          <a:xfrm>
            <a:off x="725445" y="5071494"/>
            <a:ext cx="5414098" cy="7702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noAutofit/>
          </a:bodyPr>
          <a:lstStyle>
            <a:lvl1pPr defTabSz="895350">
              <a:spcBef>
                <a:spcPct val="20000"/>
              </a:spcBef>
              <a:buChar char="•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defTabSz="895350">
              <a:spcBef>
                <a:spcPct val="20000"/>
              </a:spcBef>
              <a:buChar char="–"/>
              <a:defRPr kumimoji="1" sz="2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defTabSz="895350">
              <a:spcBef>
                <a:spcPct val="20000"/>
              </a:spcBef>
              <a:buChar char="•"/>
              <a:defRPr kumimoji="1" sz="23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defTabSz="89535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defTabSz="89535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ts val="800"/>
              </a:spcBef>
              <a:buFontTx/>
              <a:buNone/>
            </a:pPr>
            <a:r>
              <a:rPr lang="en-US" altLang="ja-JP" sz="2200" b="0" dirty="0">
                <a:latin typeface="Meiryo UI" panose="020B0604030504040204" pitchFamily="50" charset="-128"/>
                <a:ea typeface="Meiryo UI" panose="020B0604030504040204" pitchFamily="50" charset="-128"/>
              </a:rPr>
              <a:t>□</a:t>
            </a:r>
            <a:r>
              <a:rPr lang="ja-JP" altLang="en-US" sz="2200" b="0" dirty="0">
                <a:latin typeface="Meiryo UI" panose="020B0604030504040204" pitchFamily="50" charset="-128"/>
                <a:ea typeface="Meiryo UI" panose="020B0604030504040204" pitchFamily="50" charset="-128"/>
              </a:rPr>
              <a:t>ポスター　　　　□チラシ　　　</a:t>
            </a:r>
            <a:endParaRPr lang="en-US" altLang="ja-JP" sz="2200" b="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spcBef>
                <a:spcPts val="800"/>
              </a:spcBef>
              <a:buFontTx/>
              <a:buNone/>
            </a:pPr>
            <a:r>
              <a:rPr lang="ja-JP" altLang="en-US" sz="2200" b="0" dirty="0">
                <a:latin typeface="Meiryo UI" panose="020B0604030504040204" pitchFamily="50" charset="-128"/>
                <a:ea typeface="Meiryo UI" panose="020B0604030504040204" pitchFamily="50" charset="-128"/>
              </a:rPr>
              <a:t>□その他（　　　　　　　　　　　　　　　　　　   　）　　　</a:t>
            </a:r>
          </a:p>
        </p:txBody>
      </p:sp>
      <p:sp>
        <p:nvSpPr>
          <p:cNvPr id="4106" name="Text Box 22"/>
          <p:cNvSpPr txBox="1">
            <a:spLocks noChangeArrowheads="1"/>
          </p:cNvSpPr>
          <p:nvPr/>
        </p:nvSpPr>
        <p:spPr bwMode="auto">
          <a:xfrm>
            <a:off x="739959" y="1937098"/>
            <a:ext cx="1437184" cy="717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noAutofit/>
          </a:bodyPr>
          <a:lstStyle>
            <a:lvl1pPr defTabSz="895350">
              <a:spcBef>
                <a:spcPct val="20000"/>
              </a:spcBef>
              <a:buChar char="•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defTabSz="895350">
              <a:spcBef>
                <a:spcPct val="20000"/>
              </a:spcBef>
              <a:buChar char="–"/>
              <a:defRPr kumimoji="1" sz="2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defTabSz="895350">
              <a:spcBef>
                <a:spcPct val="20000"/>
              </a:spcBef>
              <a:buChar char="•"/>
              <a:defRPr kumimoji="1" sz="23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defTabSz="89535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defTabSz="89535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ts val="0"/>
              </a:spcBef>
              <a:buNone/>
            </a:pPr>
            <a:r>
              <a:rPr lang="ja-JP" altLang="en-US" sz="2400" b="0" dirty="0">
                <a:latin typeface="Meiryo UI" panose="020B0604030504040204" pitchFamily="50" charset="-128"/>
                <a:ea typeface="Meiryo UI" panose="020B0604030504040204" pitchFamily="50" charset="-128"/>
              </a:rPr>
              <a:t>貴学会・</a:t>
            </a:r>
            <a:endParaRPr lang="en-US" altLang="ja-JP" sz="2400" b="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spcBef>
                <a:spcPts val="0"/>
              </a:spcBef>
              <a:buNone/>
            </a:pPr>
            <a:r>
              <a:rPr lang="ja-JP" altLang="en-US" sz="2400" b="0" dirty="0">
                <a:latin typeface="Meiryo UI" panose="020B0604030504040204" pitchFamily="50" charset="-128"/>
                <a:ea typeface="Meiryo UI" panose="020B0604030504040204" pitchFamily="50" charset="-128"/>
              </a:rPr>
              <a:t>貴団体名　　　　　　　　　　　　　　　　　　　　　　　　　　　　　　　　　　　　　　　　　</a:t>
            </a:r>
            <a:r>
              <a:rPr lang="ja-JP" altLang="en-US" sz="2000" b="0" dirty="0"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</a:p>
        </p:txBody>
      </p:sp>
      <p:sp>
        <p:nvSpPr>
          <p:cNvPr id="4108" name="Text Box 22"/>
          <p:cNvSpPr txBox="1">
            <a:spLocks noChangeArrowheads="1"/>
          </p:cNvSpPr>
          <p:nvPr/>
        </p:nvSpPr>
        <p:spPr bwMode="auto">
          <a:xfrm>
            <a:off x="739959" y="3020337"/>
            <a:ext cx="1509182" cy="14790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t" anchorCtr="0">
            <a:noAutofit/>
          </a:bodyPr>
          <a:lstStyle>
            <a:lvl1pPr defTabSz="895350">
              <a:spcBef>
                <a:spcPct val="20000"/>
              </a:spcBef>
              <a:buChar char="•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defTabSz="895350">
              <a:spcBef>
                <a:spcPct val="20000"/>
              </a:spcBef>
              <a:buChar char="–"/>
              <a:defRPr kumimoji="1" sz="2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defTabSz="895350">
              <a:spcBef>
                <a:spcPct val="20000"/>
              </a:spcBef>
              <a:buChar char="•"/>
              <a:defRPr kumimoji="1" sz="23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defTabSz="89535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defTabSz="89535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dist" eaLnBrk="1" hangingPunct="1">
              <a:spcBef>
                <a:spcPts val="2000"/>
              </a:spcBef>
              <a:buNone/>
            </a:pPr>
            <a:r>
              <a:rPr lang="ja-JP" altLang="en-US" sz="1800" b="0" dirty="0">
                <a:latin typeface="Meiryo UI" panose="020B0604030504040204" pitchFamily="50" charset="-128"/>
                <a:ea typeface="Meiryo UI" panose="020B0604030504040204" pitchFamily="50" charset="-128"/>
              </a:rPr>
              <a:t>ご担当者名：</a:t>
            </a:r>
            <a:endParaRPr lang="en-US" altLang="ja-JP" sz="1800" b="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dist" eaLnBrk="1" hangingPunct="1">
              <a:spcBef>
                <a:spcPts val="2000"/>
              </a:spcBef>
              <a:buNone/>
            </a:pPr>
            <a:r>
              <a:rPr lang="ja-JP" altLang="en-US" sz="1800" b="0" dirty="0">
                <a:latin typeface="Meiryo UI" panose="020B0604030504040204" pitchFamily="50" charset="-128"/>
                <a:ea typeface="Meiryo UI" panose="020B0604030504040204" pitchFamily="50" charset="-128"/>
              </a:rPr>
              <a:t>ご所属先：</a:t>
            </a:r>
            <a:endParaRPr lang="en-US" altLang="ja-JP" sz="1800" b="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dist" eaLnBrk="1" hangingPunct="1">
              <a:spcBef>
                <a:spcPts val="2000"/>
              </a:spcBef>
              <a:buNone/>
            </a:pPr>
            <a:r>
              <a:rPr lang="ja-JP" altLang="en-US" sz="1800" b="0" dirty="0">
                <a:latin typeface="Meiryo UI" panose="020B0604030504040204" pitchFamily="50" charset="-128"/>
                <a:ea typeface="Meiryo UI" panose="020B0604030504040204" pitchFamily="50" charset="-128"/>
              </a:rPr>
              <a:t>当日の連絡先</a:t>
            </a:r>
            <a:r>
              <a:rPr lang="en-US" altLang="ja-JP" sz="1800" b="0" dirty="0">
                <a:latin typeface="Meiryo UI" panose="020B0604030504040204" pitchFamily="50" charset="-128"/>
                <a:ea typeface="Meiryo UI" panose="020B0604030504040204" pitchFamily="50" charset="-128"/>
              </a:rPr>
              <a:t>:</a:t>
            </a:r>
            <a:endParaRPr lang="ja-JP" altLang="en-US" sz="1800" b="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113" name="Text Box 7"/>
          <p:cNvSpPr txBox="1">
            <a:spLocks noChangeArrowheads="1"/>
          </p:cNvSpPr>
          <p:nvPr/>
        </p:nvSpPr>
        <p:spPr bwMode="auto">
          <a:xfrm>
            <a:off x="9146323" y="5442484"/>
            <a:ext cx="1055688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noAutofit/>
          </a:bodyPr>
          <a:lstStyle>
            <a:lvl1pPr defTabSz="895350">
              <a:spcBef>
                <a:spcPct val="20000"/>
              </a:spcBef>
              <a:buChar char="•"/>
              <a:defRPr kumimoji="1" sz="31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defTabSz="895350">
              <a:spcBef>
                <a:spcPct val="20000"/>
              </a:spcBef>
              <a:buChar char="–"/>
              <a:defRPr kumimoji="1" sz="27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defTabSz="895350">
              <a:spcBef>
                <a:spcPct val="20000"/>
              </a:spcBef>
              <a:buChar char="•"/>
              <a:defRPr kumimoji="1" sz="23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defTabSz="89535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defTabSz="89535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8953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ja-JP" altLang="en-US" sz="2400" b="0" dirty="0">
                <a:latin typeface="Meiryo UI" panose="020B0604030504040204" pitchFamily="50" charset="-128"/>
                <a:ea typeface="Meiryo UI" panose="020B0604030504040204" pitchFamily="50" charset="-128"/>
              </a:rPr>
              <a:t>個数</a:t>
            </a:r>
          </a:p>
        </p:txBody>
      </p:sp>
      <p:cxnSp>
        <p:nvCxnSpPr>
          <p:cNvPr id="4115" name="直線コネクタ 11"/>
          <p:cNvCxnSpPr>
            <a:cxnSpLocks noChangeShapeType="1"/>
          </p:cNvCxnSpPr>
          <p:nvPr/>
        </p:nvCxnSpPr>
        <p:spPr bwMode="auto">
          <a:xfrm flipH="1">
            <a:off x="7369460" y="4876429"/>
            <a:ext cx="1149350" cy="814388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" name="正方形/長方形 8"/>
          <p:cNvSpPr/>
          <p:nvPr/>
        </p:nvSpPr>
        <p:spPr>
          <a:xfrm>
            <a:off x="5856513" y="6284683"/>
            <a:ext cx="4506687" cy="8716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hangingPunct="1">
              <a:lnSpc>
                <a:spcPct val="110000"/>
              </a:lnSpc>
              <a:spcBef>
                <a:spcPts val="0"/>
              </a:spcBef>
              <a:buFontTx/>
              <a:buNone/>
            </a:pPr>
            <a:r>
              <a:rPr lang="ja-JP" altLang="en-US" sz="2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到着日：</a:t>
            </a:r>
            <a:r>
              <a:rPr lang="en-US" altLang="ja-JP" sz="2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2023</a:t>
            </a:r>
            <a:r>
              <a:rPr lang="ja-JP" altLang="en-US" sz="2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年９月</a:t>
            </a:r>
            <a:r>
              <a:rPr lang="en-US" altLang="ja-JP" sz="2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28</a:t>
            </a:r>
            <a:r>
              <a:rPr lang="ja-JP" altLang="en-US" sz="2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（木）　　午前必着</a:t>
            </a:r>
            <a:r>
              <a:rPr lang="ja-JP" altLang="en-US" sz="2400" u="sng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endParaRPr lang="ja-JP" altLang="en-US" sz="2400" dirty="0"/>
          </a:p>
        </p:txBody>
      </p:sp>
      <p:cxnSp>
        <p:nvCxnSpPr>
          <p:cNvPr id="29" name="直線コネクタ 29"/>
          <p:cNvCxnSpPr>
            <a:cxnSpLocks noChangeShapeType="1"/>
          </p:cNvCxnSpPr>
          <p:nvPr/>
        </p:nvCxnSpPr>
        <p:spPr bwMode="auto">
          <a:xfrm>
            <a:off x="2357143" y="4339660"/>
            <a:ext cx="75600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" name="直線コネクタ 29"/>
          <p:cNvCxnSpPr>
            <a:cxnSpLocks noChangeShapeType="1"/>
          </p:cNvCxnSpPr>
          <p:nvPr/>
        </p:nvCxnSpPr>
        <p:spPr bwMode="auto">
          <a:xfrm>
            <a:off x="2357143" y="3824403"/>
            <a:ext cx="75600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直線コネクタ 30"/>
          <p:cNvCxnSpPr>
            <a:cxnSpLocks noChangeShapeType="1"/>
          </p:cNvCxnSpPr>
          <p:nvPr/>
        </p:nvCxnSpPr>
        <p:spPr bwMode="auto">
          <a:xfrm>
            <a:off x="2357143" y="3309146"/>
            <a:ext cx="75600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89535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23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GP創英角ｺﾞｼｯｸUB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89535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23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GP創英角ｺﾞｼｯｸUB" pitchFamily="50" charset="-128"/>
          </a:defRPr>
        </a:defPPr>
      </a:lstStyle>
    </a:lnDef>
  </a:objectDefaults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1474</TotalTime>
  <Words>93</Words>
  <Application>Microsoft Office PowerPoint</Application>
  <PresentationFormat>ユーザー設定</PresentationFormat>
  <Paragraphs>16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Meiryo UI</vt:lpstr>
      <vt:lpstr>Arial</vt:lpstr>
      <vt:lpstr>Calibri</vt:lpstr>
      <vt:lpstr>標準デザイン</vt:lpstr>
      <vt:lpstr>送付先： 〒456-0036 名古屋市熱田区熱田西町1番1号 名古屋国際会議場 1号館3階　会議室133+134 第25回日本骨粗鬆症学会　運営本部宛 TEL : 052-683-7711 （代表）</vt:lpstr>
    </vt:vector>
  </TitlesOfParts>
  <Company>株式会社コングレ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kim-yamamura</dc:creator>
  <cp:lastModifiedBy>石井 翠</cp:lastModifiedBy>
  <cp:revision>127</cp:revision>
  <cp:lastPrinted>2019-11-29T07:38:10Z</cp:lastPrinted>
  <dcterms:created xsi:type="dcterms:W3CDTF">2004-05-07T09:59:53Z</dcterms:created>
  <dcterms:modified xsi:type="dcterms:W3CDTF">2023-07-27T06:18:44Z</dcterms:modified>
</cp:coreProperties>
</file>