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03131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5881689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9200" y="3889376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zh-CN" sz="3600" b="1" dirty="0">
                <a:latin typeface="ＭＳ Ｐゴシック" panose="020B0600070205080204" pitchFamily="50" charset="-128"/>
              </a:rPr>
              <a:t>59</a:t>
            </a:r>
            <a:r>
              <a:rPr lang="zh-CN" altLang="en-US" sz="3600" b="1" dirty="0">
                <a:latin typeface="ＭＳ Ｐゴシック" panose="020B0600070205080204" pitchFamily="50" charset="-128"/>
              </a:rPr>
              <a:t>回日本薬剤師会学術大会</a:t>
            </a:r>
            <a:endParaRPr lang="en-US" altLang="zh-CN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101</Words>
  <Application>Microsoft Office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竹内 雪乃 (Yukino Takeuchi)</cp:lastModifiedBy>
  <cp:revision>97</cp:revision>
  <cp:lastPrinted>2017-01-16T09:10:07Z</cp:lastPrinted>
  <dcterms:created xsi:type="dcterms:W3CDTF">2000-09-04T17:39:07Z</dcterms:created>
  <dcterms:modified xsi:type="dcterms:W3CDTF">2025-10-29T04:06:08Z</dcterms:modified>
</cp:coreProperties>
</file>