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7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2518B4-7D0D-40EC-A592-A26A34BE5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DE01C1-E38B-4C36-AF34-F60D3F2B6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4EAC3A-BB61-41B0-BA8D-6F518164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0A4D28-030F-477E-99FB-2AABD1A13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B33381-0055-434C-A5A6-319EBBF4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5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1E1F9-2595-4F42-BDF2-F4A0E90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07268A-943D-4BBC-8CC8-AF24CDB63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308B40-07AA-4977-94F9-1788CDE8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4F077-D7B2-436B-A4DA-4A758AE1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592B7-23C2-450B-89B9-EB18C95C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0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AB7FA7-3699-4C3A-899B-C78E2D4D7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D823E6-D38A-436B-93C7-9680538C8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A11FD4-F7A7-42DC-AB6F-05B53621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A08402-BFC6-4705-956E-81B0A4C4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83ACE9-8C82-4FC8-8EE6-C7C88774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54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468E25-7B3A-447D-94EB-4E36D154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F7F8F8-488A-4B9B-934C-D782D53C4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F571ED-1F85-447D-9BB2-FB09B8C4F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3B9F71-B9AC-4D53-BCAD-0E16D381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393DDF-5490-4506-978F-6126A954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DCAEC-BA7E-4C99-A871-90E470642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BC9485-B94E-4960-8F96-CF04D5153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B723F4-FBD1-4516-9A96-6FE5D8D8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E7935E-2578-4411-B55F-88B26051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AD9563-A045-467C-B552-82CAAB93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80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E3D1D-DD20-4286-BEAA-B53062AF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F9D81A-2C21-4378-9A77-46F830089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A27A63-32D3-4DF9-8F53-CA855B504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2612B1-DE7B-4A1C-869F-5932A6E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CB992D-E701-4FA3-9193-E1CC22736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FE9E85-D8AA-459A-9B35-2E0D199EA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53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3359B-49D4-4C05-AFF9-0531B97C6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DE81C5-D7B7-41F1-B9E0-58D855178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A30DF7-26B8-45AE-A2E5-4D90E463F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80726D-848C-4095-B0C0-E09F58E72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874012-BA93-45C1-B8A5-8D890CFF2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29EBD1-1228-4518-9C75-14093A72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111BB97-903D-4F0E-BC39-3A070024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5D17EF0-3688-4D18-A08D-10B89E21D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8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0AE09-19F7-4E27-8D5A-3C153AE95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AC09A2-B78D-4709-B25A-06A60B766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346381-7D22-4A98-8211-3FF42D77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00E309-877C-4682-80C5-3282000B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01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0A1CC7-DE86-4CB5-AA9C-2753EBAE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2FFAE8-DF66-4B2A-B9B7-0838C3CA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619588-3A57-44E6-B282-630DBA1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13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89BE77-1ED2-417D-BFD5-FF5BA119B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B79312-0D62-4FEB-80E6-736FF8FCD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68413A-AD47-400E-BD8B-FF461ADF2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1C7B56-D07B-4120-9442-33432FD13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C107C6-77DD-4F78-8D7B-9337F06B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0A8883-C2B2-4CFC-8307-2A4BCE82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95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4808A-244B-48BA-80E0-3BC5F1C5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7B91E53-B0D7-4B65-8B5F-E0EA8C99A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BBC331-ACC2-4DD3-A145-814249884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41578F-11D4-4C39-A90E-715DC1DF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411BB2-E4E2-4E67-8947-0F397390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1ED737-B9B7-448E-BC85-09CF8B45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3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B6DCF2F-74EE-45D7-90D2-6D9582D3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9B2515-9687-40EB-B932-FED908DCF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98D9F-4B5E-45F8-A88A-F7C27DEDC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2E1674-AA7B-4C8F-A67B-D12105229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E6470-05E9-42C8-AADA-8D032F24F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49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526340-D953-4E28-9ADA-8C6732B0F81D}"/>
              </a:ext>
            </a:extLst>
          </p:cNvPr>
          <p:cNvSpPr txBox="1"/>
          <p:nvPr/>
        </p:nvSpPr>
        <p:spPr>
          <a:xfrm>
            <a:off x="527221" y="4188737"/>
            <a:ext cx="11137557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演題発表に関連し、開示すべき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関係にある</a:t>
            </a:r>
          </a:p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企業などはありません。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7AD91C-6144-6CC4-5FB1-3B2260E3692F}"/>
              </a:ext>
            </a:extLst>
          </p:cNvPr>
          <p:cNvSpPr txBox="1"/>
          <p:nvPr/>
        </p:nvSpPr>
        <p:spPr>
          <a:xfrm>
            <a:off x="527221" y="623172"/>
            <a:ext cx="4804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申告すべき</a:t>
            </a:r>
            <a:r>
              <a:rPr kumimoji="1"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ＣＯＩ状態が「</a:t>
            </a:r>
            <a:r>
              <a:rPr kumimoji="1"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ない」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0E11B6A-B348-D947-4594-7756F46F08B9}"/>
              </a:ext>
            </a:extLst>
          </p:cNvPr>
          <p:cNvSpPr txBox="1"/>
          <p:nvPr/>
        </p:nvSpPr>
        <p:spPr>
          <a:xfrm>
            <a:off x="0" y="0"/>
            <a:ext cx="3666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口頭発表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におけるＣＯＩ状態の開示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4FCAD16-7B7C-51FA-51FE-0F9BC6F00508}"/>
              </a:ext>
            </a:extLst>
          </p:cNvPr>
          <p:cNvSpPr txBox="1"/>
          <p:nvPr/>
        </p:nvSpPr>
        <p:spPr>
          <a:xfrm>
            <a:off x="527221" y="1146256"/>
            <a:ext cx="11137557" cy="26776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zh-CN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35</a:t>
            </a:r>
            <a:r>
              <a:rPr lang="zh-CN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回日本末梢神経学会学術集会</a:t>
            </a:r>
          </a:p>
          <a:p>
            <a:pPr algn="ctr"/>
            <a:r>
              <a:rPr kumimoji="1" lang="en-US" alt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kumimoji="1" lang="ja-JP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開示</a:t>
            </a:r>
            <a:endParaRPr kumimoji="1" lang="en-US" altLang="ja-JP" sz="4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筆頭発表者名：</a:t>
            </a:r>
            <a:r>
              <a:rPr kumimoji="1" lang="ja-JP" altLang="en-US" sz="36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　〇〇</a:t>
            </a:r>
          </a:p>
        </p:txBody>
      </p:sp>
    </p:spTree>
    <p:extLst>
      <p:ext uri="{BB962C8B-B14F-4D97-AF65-F5344CB8AC3E}">
        <p14:creationId xmlns:p14="http://schemas.microsoft.com/office/powerpoint/2010/main" val="1889432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52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yur-komatsu</dc:creator>
  <cp:lastModifiedBy>潤 森山</cp:lastModifiedBy>
  <cp:revision>9</cp:revision>
  <dcterms:created xsi:type="dcterms:W3CDTF">2022-09-06T07:44:49Z</dcterms:created>
  <dcterms:modified xsi:type="dcterms:W3CDTF">2024-06-11T07:36:06Z</dcterms:modified>
</cp:coreProperties>
</file>