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526340-D953-4E28-9ADA-8C6732B0F81D}"/>
              </a:ext>
            </a:extLst>
          </p:cNvPr>
          <p:cNvSpPr txBox="1"/>
          <p:nvPr/>
        </p:nvSpPr>
        <p:spPr>
          <a:xfrm>
            <a:off x="527222" y="4046839"/>
            <a:ext cx="11137556" cy="26571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演題発表に関連し、開示すべき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関係にある企業などとして、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顧問：　　　　　　　　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株保有・利益：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特許使用料：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講演料：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　原稿料：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　受託研究・共同研究費：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　奨学寄附金：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　寄付講座所属：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あり（〇〇製薬）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　贈答品などの報酬：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50B4E1-D5F7-53E7-2394-B249359E9109}"/>
              </a:ext>
            </a:extLst>
          </p:cNvPr>
          <p:cNvSpPr txBox="1"/>
          <p:nvPr/>
        </p:nvSpPr>
        <p:spPr>
          <a:xfrm>
            <a:off x="527221" y="1146256"/>
            <a:ext cx="11137557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</a:t>
            </a:r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回日本末梢神経学会学術集会</a:t>
            </a:r>
          </a:p>
          <a:p>
            <a:pPr algn="ctr"/>
            <a:r>
              <a:rPr kumimoji="1" lang="en-US" alt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</a:t>
            </a:r>
            <a:r>
              <a:rPr kumimoji="1" lang="ja-JP" altLang="en-US" sz="3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　〇〇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141BFE-A5E7-F9B1-A0A6-F9EF29A78BBF}"/>
              </a:ext>
            </a:extLst>
          </p:cNvPr>
          <p:cNvSpPr txBox="1"/>
          <p:nvPr/>
        </p:nvSpPr>
        <p:spPr>
          <a:xfrm>
            <a:off x="527221" y="610198"/>
            <a:ext cx="479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4E3EBC-4BBD-1A20-E395-C3E55840CE73}"/>
              </a:ext>
            </a:extLst>
          </p:cNvPr>
          <p:cNvSpPr txBox="1"/>
          <p:nvPr/>
        </p:nvSpPr>
        <p:spPr>
          <a:xfrm>
            <a:off x="0" y="0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口頭発表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6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潤 森山</cp:lastModifiedBy>
  <cp:revision>9</cp:revision>
  <dcterms:created xsi:type="dcterms:W3CDTF">2022-09-06T07:44:49Z</dcterms:created>
  <dcterms:modified xsi:type="dcterms:W3CDTF">2024-06-11T07:36:18Z</dcterms:modified>
</cp:coreProperties>
</file>